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Bebas Neue"/>
      <p:regular r:id="rId19"/>
    </p:embeddedFont>
    <p:embeddedFont>
      <p:font typeface="Assistan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ssistan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ssistan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BebasNeue-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92b9ca3f2f_0_3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92b9ca3f2f_0_3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86ca632bb8_0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86ca632bb8_0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ab3f11b9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ab3f11b9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ab3f11b93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ab3f11b9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92b9ca3f2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92b9ca3f2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ab445fb1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ab445fb1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ab445fb17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ab445fb17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92b9ca3f2f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92b9ca3f2f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135" name="Google Shape;135;p2"/>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
          <p:cNvSpPr txBox="1"/>
          <p:nvPr>
            <p:ph type="ctrTitle"/>
          </p:nvPr>
        </p:nvSpPr>
        <p:spPr>
          <a:xfrm>
            <a:off x="1009200" y="1741047"/>
            <a:ext cx="7125600" cy="1147200"/>
          </a:xfrm>
          <a:prstGeom prst="rect">
            <a:avLst/>
          </a:prstGeom>
        </p:spPr>
        <p:txBody>
          <a:bodyPr anchorCtr="0" anchor="ctr" bIns="0" lIns="0" spcFirstLastPara="1" rIns="0" wrap="square" tIns="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5" name="Google Shape;165;p2"/>
          <p:cNvSpPr txBox="1"/>
          <p:nvPr>
            <p:ph idx="1" type="subTitle"/>
          </p:nvPr>
        </p:nvSpPr>
        <p:spPr>
          <a:xfrm>
            <a:off x="1009200" y="2888246"/>
            <a:ext cx="7125600" cy="5142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7"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2" name="Google Shape;872;p11"/>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873" name="Google Shape;873;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p:nvPr>
            <p:ph idx="1" type="subTitle"/>
          </p:nvPr>
        </p:nvSpPr>
        <p:spPr>
          <a:xfrm>
            <a:off x="2549400" y="2893950"/>
            <a:ext cx="40452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75"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876"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 name="Google Shape;888;p13"/>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889" name="Google Shape;889;p13"/>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895" name="Google Shape;895;p13"/>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896" name="Google Shape;896;p13"/>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 name="Google Shape;915;p13"/>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13"/>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cap="flat" cmpd="sng" w="9525">
                <a:solidFill>
                  <a:schemeClr val="dk2"/>
                </a:solidFill>
                <a:prstDash val="solid"/>
                <a:round/>
                <a:headEnd len="med" w="med" type="none"/>
                <a:tailEnd len="med" w="med" type="oval"/>
              </a:ln>
            </p:spPr>
          </p:cxnSp>
          <p:sp>
            <p:nvSpPr>
              <p:cNvPr id="927" name="Google Shape;927;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13"/>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941" name="Google Shape;941;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13"/>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6" name="Google Shape;1066;p13"/>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67" name="Google Shape;1067;p13"/>
          <p:cNvSpPr txBox="1"/>
          <p:nvPr>
            <p:ph idx="2" type="title"/>
          </p:nvPr>
        </p:nvSpPr>
        <p:spPr>
          <a:xfrm>
            <a:off x="720000" y="2868050"/>
            <a:ext cx="14667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8" name="Google Shape;1068;p13"/>
          <p:cNvSpPr txBox="1"/>
          <p:nvPr>
            <p:ph hasCustomPrompt="1" idx="3" type="title"/>
          </p:nvPr>
        </p:nvSpPr>
        <p:spPr>
          <a:xfrm>
            <a:off x="878350" y="1766925"/>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9" name="Google Shape;1069;p13"/>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0" name="Google Shape;1070;p13"/>
          <p:cNvSpPr txBox="1"/>
          <p:nvPr>
            <p:ph idx="5" type="title"/>
          </p:nvPr>
        </p:nvSpPr>
        <p:spPr>
          <a:xfrm>
            <a:off x="3666725" y="2868050"/>
            <a:ext cx="14220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1" name="Google Shape;1071;p13"/>
          <p:cNvSpPr txBox="1"/>
          <p:nvPr>
            <p:ph hasCustomPrompt="1" idx="6" type="title"/>
          </p:nvPr>
        </p:nvSpPr>
        <p:spPr>
          <a:xfrm>
            <a:off x="382835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2" name="Google Shape;1072;p13"/>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3" name="Google Shape;1073;p13"/>
          <p:cNvSpPr txBox="1"/>
          <p:nvPr>
            <p:ph idx="8" type="title"/>
          </p:nvPr>
        </p:nvSpPr>
        <p:spPr>
          <a:xfrm>
            <a:off x="6672300" y="2868050"/>
            <a:ext cx="13683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4" name="Google Shape;1074;p13"/>
          <p:cNvSpPr txBox="1"/>
          <p:nvPr>
            <p:ph hasCustomPrompt="1" idx="9" type="title"/>
          </p:nvPr>
        </p:nvSpPr>
        <p:spPr>
          <a:xfrm>
            <a:off x="683250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rot="5400000">
            <a:off x="5019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rot="5400000">
            <a:off x="5004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rot="5400000">
            <a:off x="5019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rot="5400000">
            <a:off x="5004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rot="5400000">
            <a:off x="5019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
    <p:spTree>
      <p:nvGrpSpPr>
        <p:cNvPr id="108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cap="flat" cmpd="sng" w="9525">
            <a:solidFill>
              <a:schemeClr val="dk2"/>
            </a:solidFill>
            <a:prstDash val="solid"/>
            <a:round/>
            <a:headEnd len="med" w="med" type="none"/>
            <a:tailEnd len="med" w="med" type="none"/>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14"/>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1095" name="Google Shape;1095;p14"/>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1101" name="Google Shape;1101;p14"/>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1102" name="Google Shape;1102;p14"/>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14"/>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14"/>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5" name="Google Shape;1145;p14"/>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1146" name="Google Shape;1146;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1" name="Google Shape;1271;p14"/>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2" name="Google Shape;1272;p14"/>
          <p:cNvSpPr txBox="1"/>
          <p:nvPr>
            <p:ph idx="2" type="title"/>
          </p:nvPr>
        </p:nvSpPr>
        <p:spPr>
          <a:xfrm>
            <a:off x="7200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3" name="Google Shape;1273;p14"/>
          <p:cNvSpPr txBox="1"/>
          <p:nvPr>
            <p:ph hasCustomPrompt="1" idx="3" type="title"/>
          </p:nvPr>
        </p:nvSpPr>
        <p:spPr>
          <a:xfrm>
            <a:off x="87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4" name="Google Shape;1274;p14"/>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5" name="Google Shape;1275;p14"/>
          <p:cNvSpPr txBox="1"/>
          <p:nvPr>
            <p:ph idx="5" type="title"/>
          </p:nvPr>
        </p:nvSpPr>
        <p:spPr>
          <a:xfrm>
            <a:off x="3666725"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6" name="Google Shape;1276;p14"/>
          <p:cNvSpPr txBox="1"/>
          <p:nvPr>
            <p:ph hasCustomPrompt="1" idx="6" type="title"/>
          </p:nvPr>
        </p:nvSpPr>
        <p:spPr>
          <a:xfrm>
            <a:off x="382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7" name="Google Shape;1277;p14"/>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8" name="Google Shape;1278;p14"/>
          <p:cNvSpPr txBox="1"/>
          <p:nvPr>
            <p:ph idx="8" type="title"/>
          </p:nvPr>
        </p:nvSpPr>
        <p:spPr>
          <a:xfrm>
            <a:off x="66723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9" name="Google Shape;1279;p14"/>
          <p:cNvSpPr txBox="1"/>
          <p:nvPr>
            <p:ph hasCustomPrompt="1" idx="9" type="title"/>
          </p:nvPr>
        </p:nvSpPr>
        <p:spPr>
          <a:xfrm>
            <a:off x="683250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rot="5400000">
            <a:off x="84966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rot="5400000">
            <a:off x="84951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rot="5400000">
            <a:off x="84966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rot="5400000">
            <a:off x="84951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rot="5400000">
            <a:off x="84966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86"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347100" y="4357400"/>
              <a:ext cx="25" cy="971225"/>
            </a:xfrm>
            <a:custGeom>
              <a:rect b="b" l="l" r="r" t="t"/>
              <a:pathLst>
                <a:path extrusionOk="0" fill="none" h="38849" w="1">
                  <a:moveTo>
                    <a:pt x="1" y="38849"/>
                  </a:move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776800" y="3899750"/>
              <a:ext cx="25" cy="1084800"/>
            </a:xfrm>
            <a:custGeom>
              <a:rect b="b" l="l" r="r" t="t"/>
              <a:pathLst>
                <a:path extrusionOk="0" fill="none" h="43392" w="1">
                  <a:moveTo>
                    <a:pt x="0" y="43391"/>
                  </a:moveTo>
                  <a:lnTo>
                    <a:pt x="0"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1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9" name="Google Shape;1399;p15"/>
          <p:cNvSpPr txBox="1"/>
          <p:nvPr>
            <p:ph idx="1" type="subTitle"/>
          </p:nvPr>
        </p:nvSpPr>
        <p:spPr>
          <a:xfrm>
            <a:off x="719994" y="2088317"/>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0" name="Google Shape;1400;p15"/>
          <p:cNvSpPr txBox="1"/>
          <p:nvPr>
            <p:ph idx="2" type="title"/>
          </p:nvPr>
        </p:nvSpPr>
        <p:spPr>
          <a:xfrm>
            <a:off x="720000" y="1607275"/>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1" name="Google Shape;1401;p15"/>
          <p:cNvSpPr txBox="1"/>
          <p:nvPr>
            <p:ph idx="3" type="subTitle"/>
          </p:nvPr>
        </p:nvSpPr>
        <p:spPr>
          <a:xfrm>
            <a:off x="719994" y="3626192"/>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2" name="Google Shape;1402;p15"/>
          <p:cNvSpPr txBox="1"/>
          <p:nvPr>
            <p:ph idx="4" type="title"/>
          </p:nvPr>
        </p:nvSpPr>
        <p:spPr>
          <a:xfrm>
            <a:off x="720000" y="3145150"/>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3" name="Google Shape;1403;p15"/>
          <p:cNvSpPr txBox="1"/>
          <p:nvPr>
            <p:ph idx="5" type="subTitle"/>
          </p:nvPr>
        </p:nvSpPr>
        <p:spPr>
          <a:xfrm>
            <a:off x="6672294" y="2088317"/>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4" name="Google Shape;1404;p15"/>
          <p:cNvSpPr txBox="1"/>
          <p:nvPr>
            <p:ph idx="6" type="title"/>
          </p:nvPr>
        </p:nvSpPr>
        <p:spPr>
          <a:xfrm>
            <a:off x="6672300" y="1607275"/>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5" name="Google Shape;1405;p15"/>
          <p:cNvSpPr txBox="1"/>
          <p:nvPr>
            <p:ph idx="7" type="subTitle"/>
          </p:nvPr>
        </p:nvSpPr>
        <p:spPr>
          <a:xfrm>
            <a:off x="6672294" y="36261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6" name="Google Shape;1406;p15"/>
          <p:cNvSpPr txBox="1"/>
          <p:nvPr>
            <p:ph idx="8" type="title"/>
          </p:nvPr>
        </p:nvSpPr>
        <p:spPr>
          <a:xfrm>
            <a:off x="6672300" y="3145150"/>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07" name="Shape 1407"/>
        <p:cNvGrpSpPr/>
        <p:nvPr/>
      </p:nvGrpSpPr>
      <p:grpSpPr>
        <a:xfrm>
          <a:off x="0" y="0"/>
          <a:ext cx="0" cy="0"/>
          <a:chOff x="0" y="0"/>
          <a:chExt cx="0" cy="0"/>
        </a:xfrm>
      </p:grpSpPr>
      <p:sp>
        <p:nvSpPr>
          <p:cNvPr id="1408" name="Google Shape;1408;p16"/>
          <p:cNvSpPr txBox="1"/>
          <p:nvPr>
            <p:ph idx="1" type="subTitle"/>
          </p:nvPr>
        </p:nvSpPr>
        <p:spPr>
          <a:xfrm>
            <a:off x="2400600" y="2067413"/>
            <a:ext cx="4342800" cy="1135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20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9" name="Google Shape;1409;p16"/>
          <p:cNvSpPr txBox="1"/>
          <p:nvPr>
            <p:ph type="title"/>
          </p:nvPr>
        </p:nvSpPr>
        <p:spPr>
          <a:xfrm>
            <a:off x="2400450" y="3332738"/>
            <a:ext cx="43428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6"/>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6"/>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6"/>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6"/>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flipH="1">
                <a:off x="660123" y="1064966"/>
                <a:ext cx="151768" cy="94420"/>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flipH="1">
                <a:off x="546596"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flipH="1">
                <a:off x="433093"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flipH="1">
                <a:off x="318982" y="1064966"/>
                <a:ext cx="151768" cy="94420"/>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flipH="1">
                <a:off x="205454"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flipH="1">
                <a:off x="91368" y="1064966"/>
                <a:ext cx="151768" cy="94420"/>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flipH="1">
                <a:off x="-274468" y="-93788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flipH="1">
                <a:off x="-43602" y="-76411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flipH="1">
                <a:off x="-274108" y="-170466"/>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flipH="1">
                <a:off x="-38958" y="-38389"/>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flipH="1">
                <a:off x="4070422" y="5194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6"/>
              <p:cNvSpPr/>
              <p:nvPr/>
            </p:nvSpPr>
            <p:spPr>
              <a:xfrm flipH="1">
                <a:off x="1455350" y="142173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6"/>
              <p:cNvSpPr/>
              <p:nvPr/>
            </p:nvSpPr>
            <p:spPr>
              <a:xfrm flipH="1">
                <a:off x="1479101" y="144549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flipH="1">
                <a:off x="1995153" y="115662"/>
                <a:ext cx="136720" cy="136721"/>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flipH="1">
                <a:off x="2018904" y="139413"/>
                <a:ext cx="89219" cy="89218"/>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6"/>
              <p:cNvSpPr/>
              <p:nvPr/>
            </p:nvSpPr>
            <p:spPr>
              <a:xfrm flipH="1">
                <a:off x="2737118" y="-209848"/>
                <a:ext cx="89219"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6"/>
              <p:cNvSpPr/>
              <p:nvPr/>
            </p:nvSpPr>
            <p:spPr>
              <a:xfrm flipH="1">
                <a:off x="394853" y="497937"/>
                <a:ext cx="89219"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6"/>
              <p:cNvSpPr/>
              <p:nvPr/>
            </p:nvSpPr>
            <p:spPr>
              <a:xfrm flipH="1">
                <a:off x="3942405" y="44926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6"/>
              <p:cNvSpPr/>
              <p:nvPr/>
            </p:nvSpPr>
            <p:spPr>
              <a:xfrm flipH="1">
                <a:off x="3966156" y="473018"/>
                <a:ext cx="89218" cy="89219"/>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6"/>
              <p:cNvSpPr/>
              <p:nvPr/>
            </p:nvSpPr>
            <p:spPr>
              <a:xfrm flipH="1">
                <a:off x="5181872" y="-100101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6"/>
              <p:cNvSpPr/>
              <p:nvPr/>
            </p:nvSpPr>
            <p:spPr>
              <a:xfrm flipH="1">
                <a:off x="5206207" y="-977264"/>
                <a:ext cx="88635" cy="89218"/>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6"/>
              <p:cNvSpPr/>
              <p:nvPr/>
            </p:nvSpPr>
            <p:spPr>
              <a:xfrm flipH="1">
                <a:off x="4591117" y="-98652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6"/>
              <p:cNvSpPr/>
              <p:nvPr/>
            </p:nvSpPr>
            <p:spPr>
              <a:xfrm flipH="1">
                <a:off x="983325" y="13015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6"/>
              <p:cNvSpPr/>
              <p:nvPr/>
            </p:nvSpPr>
            <p:spPr>
              <a:xfrm flipH="1">
                <a:off x="1211522" y="117557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6"/>
              <p:cNvSpPr/>
              <p:nvPr/>
            </p:nvSpPr>
            <p:spPr>
              <a:xfrm flipH="1">
                <a:off x="2746380" y="90162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6"/>
              <p:cNvSpPr/>
              <p:nvPr/>
            </p:nvSpPr>
            <p:spPr>
              <a:xfrm flipH="1">
                <a:off x="3865950" y="24540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6"/>
              <p:cNvSpPr/>
              <p:nvPr/>
            </p:nvSpPr>
            <p:spPr>
              <a:xfrm flipH="1">
                <a:off x="1991702" y="86572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6"/>
              <p:cNvSpPr/>
              <p:nvPr/>
            </p:nvSpPr>
            <p:spPr>
              <a:xfrm flipH="1">
                <a:off x="4207092" y="-36042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6"/>
              <p:cNvSpPr/>
              <p:nvPr/>
            </p:nvSpPr>
            <p:spPr>
              <a:xfrm flipH="1">
                <a:off x="3934310" y="-63264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6"/>
              <p:cNvSpPr/>
              <p:nvPr/>
            </p:nvSpPr>
            <p:spPr>
              <a:xfrm flipH="1">
                <a:off x="3959787" y="-60658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6"/>
              <p:cNvSpPr/>
              <p:nvPr/>
            </p:nvSpPr>
            <p:spPr>
              <a:xfrm flipH="1">
                <a:off x="4344954" y="-96972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6"/>
              <p:cNvSpPr/>
              <p:nvPr/>
            </p:nvSpPr>
            <p:spPr>
              <a:xfrm flipH="1">
                <a:off x="6303193" y="-79134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6"/>
              <p:cNvSpPr/>
              <p:nvPr/>
            </p:nvSpPr>
            <p:spPr>
              <a:xfrm flipH="1">
                <a:off x="451617" y="-1700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6"/>
              <p:cNvSpPr/>
              <p:nvPr/>
            </p:nvSpPr>
            <p:spPr>
              <a:xfrm flipH="1">
                <a:off x="3911701" y="-12065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6"/>
              <p:cNvSpPr/>
              <p:nvPr/>
            </p:nvSpPr>
            <p:spPr>
              <a:xfrm flipH="1">
                <a:off x="3798199" y="-12065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6"/>
              <p:cNvSpPr/>
              <p:nvPr/>
            </p:nvSpPr>
            <p:spPr>
              <a:xfrm flipH="1">
                <a:off x="3684087" y="-12065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6"/>
              <p:cNvSpPr/>
              <p:nvPr/>
            </p:nvSpPr>
            <p:spPr>
              <a:xfrm flipH="1">
                <a:off x="3570560"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6"/>
              <p:cNvSpPr/>
              <p:nvPr/>
            </p:nvSpPr>
            <p:spPr>
              <a:xfrm flipH="1">
                <a:off x="3457057" y="-12065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6"/>
              <p:cNvSpPr/>
              <p:nvPr/>
            </p:nvSpPr>
            <p:spPr>
              <a:xfrm flipH="1">
                <a:off x="3342946" y="-12065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6"/>
              <p:cNvSpPr/>
              <p:nvPr/>
            </p:nvSpPr>
            <p:spPr>
              <a:xfrm flipH="1">
                <a:off x="3229418"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6"/>
              <p:cNvSpPr/>
              <p:nvPr/>
            </p:nvSpPr>
            <p:spPr>
              <a:xfrm flipH="1">
                <a:off x="3115332" y="-12065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6"/>
              <p:cNvSpPr/>
              <p:nvPr/>
            </p:nvSpPr>
            <p:spPr>
              <a:xfrm flipH="1">
                <a:off x="4594568" y="66764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6"/>
              <p:cNvSpPr/>
              <p:nvPr/>
            </p:nvSpPr>
            <p:spPr>
              <a:xfrm flipH="1">
                <a:off x="4383752" y="66764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6"/>
              <p:cNvSpPr/>
              <p:nvPr/>
            </p:nvSpPr>
            <p:spPr>
              <a:xfrm flipH="1">
                <a:off x="4172937" y="66764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6"/>
              <p:cNvSpPr/>
              <p:nvPr/>
            </p:nvSpPr>
            <p:spPr>
              <a:xfrm flipH="1">
                <a:off x="3961512" y="66764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6"/>
              <p:cNvSpPr/>
              <p:nvPr/>
            </p:nvSpPr>
            <p:spPr>
              <a:xfrm flipH="1">
                <a:off x="3750697" y="66764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6"/>
              <p:cNvSpPr/>
              <p:nvPr/>
            </p:nvSpPr>
            <p:spPr>
              <a:xfrm flipH="1">
                <a:off x="3539881" y="66764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6"/>
            <p:cNvSpPr/>
            <p:nvPr/>
          </p:nvSpPr>
          <p:spPr>
            <a:xfrm flipH="1">
              <a:off x="7520192" y="-1272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p:cSld name="CUSTOM_4">
    <p:spTree>
      <p:nvGrpSpPr>
        <p:cNvPr id="1495"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7"/>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7"/>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7"/>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7"/>
          <p:cNvSpPr txBox="1"/>
          <p:nvPr>
            <p:ph type="title"/>
          </p:nvPr>
        </p:nvSpPr>
        <p:spPr>
          <a:xfrm>
            <a:off x="720125" y="1639950"/>
            <a:ext cx="3250500" cy="508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3" name="Google Shape;1543;p17"/>
          <p:cNvSpPr txBox="1"/>
          <p:nvPr>
            <p:ph idx="1" type="subTitle"/>
          </p:nvPr>
        </p:nvSpPr>
        <p:spPr>
          <a:xfrm>
            <a:off x="886200" y="2735875"/>
            <a:ext cx="3084300" cy="14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1">
  <p:cSld name="CUSTOM_4_1">
    <p:spTree>
      <p:nvGrpSpPr>
        <p:cNvPr id="1544"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8"/>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8"/>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8"/>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8"/>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8"/>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8"/>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8"/>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8"/>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8"/>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8"/>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18"/>
          <p:cNvGrpSpPr/>
          <p:nvPr/>
        </p:nvGrpSpPr>
        <p:grpSpPr>
          <a:xfrm flipH="1" rot="-5400000">
            <a:off x="7579155" y="3321200"/>
            <a:ext cx="979800" cy="3475150"/>
            <a:chOff x="327125" y="2375600"/>
            <a:chExt cx="979800" cy="3475150"/>
          </a:xfrm>
        </p:grpSpPr>
        <p:sp>
          <p:nvSpPr>
            <p:cNvPr id="1576" name="Google Shape;1576;p18"/>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8"/>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8"/>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8"/>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8"/>
          <p:cNvSpPr txBox="1"/>
          <p:nvPr>
            <p:ph type="title"/>
          </p:nvPr>
        </p:nvSpPr>
        <p:spPr>
          <a:xfrm>
            <a:off x="5173500" y="1639950"/>
            <a:ext cx="3250500" cy="508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2" name="Google Shape;1592;p18"/>
          <p:cNvSpPr txBox="1"/>
          <p:nvPr>
            <p:ph idx="1" type="subTitle"/>
          </p:nvPr>
        </p:nvSpPr>
        <p:spPr>
          <a:xfrm>
            <a:off x="5173375" y="2571750"/>
            <a:ext cx="3250500" cy="1503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93"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7370543"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7515820"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7664180"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78094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7957817"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19"/>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7" name="Google Shape;1697;p19"/>
          <p:cNvSpPr txBox="1"/>
          <p:nvPr>
            <p:ph idx="1" type="subTitle"/>
          </p:nvPr>
        </p:nvSpPr>
        <p:spPr>
          <a:xfrm>
            <a:off x="7200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98" name="Google Shape;1698;p19"/>
          <p:cNvSpPr txBox="1"/>
          <p:nvPr>
            <p:ph idx="2" type="title"/>
          </p:nvPr>
        </p:nvSpPr>
        <p:spPr>
          <a:xfrm>
            <a:off x="7200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9" name="Google Shape;1699;p19"/>
          <p:cNvSpPr txBox="1"/>
          <p:nvPr>
            <p:ph idx="3" type="subTitle"/>
          </p:nvPr>
        </p:nvSpPr>
        <p:spPr>
          <a:xfrm>
            <a:off x="7200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0" name="Google Shape;1700;p19"/>
          <p:cNvSpPr txBox="1"/>
          <p:nvPr>
            <p:ph idx="4" type="title"/>
          </p:nvPr>
        </p:nvSpPr>
        <p:spPr>
          <a:xfrm>
            <a:off x="7200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1" name="Google Shape;1701;p19"/>
          <p:cNvSpPr txBox="1"/>
          <p:nvPr>
            <p:ph idx="5" type="subTitle"/>
          </p:nvPr>
        </p:nvSpPr>
        <p:spPr>
          <a:xfrm>
            <a:off x="348885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2" name="Google Shape;1702;p19"/>
          <p:cNvSpPr txBox="1"/>
          <p:nvPr>
            <p:ph idx="6" type="title"/>
          </p:nvPr>
        </p:nvSpPr>
        <p:spPr>
          <a:xfrm>
            <a:off x="348885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3" name="Google Shape;1703;p19"/>
          <p:cNvSpPr txBox="1"/>
          <p:nvPr>
            <p:ph idx="7" type="subTitle"/>
          </p:nvPr>
        </p:nvSpPr>
        <p:spPr>
          <a:xfrm>
            <a:off x="348885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4" name="Google Shape;1704;p19"/>
          <p:cNvSpPr txBox="1"/>
          <p:nvPr>
            <p:ph idx="8" type="title"/>
          </p:nvPr>
        </p:nvSpPr>
        <p:spPr>
          <a:xfrm>
            <a:off x="348885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5" name="Google Shape;1705;p19"/>
          <p:cNvSpPr txBox="1"/>
          <p:nvPr>
            <p:ph idx="9" type="subTitle"/>
          </p:nvPr>
        </p:nvSpPr>
        <p:spPr>
          <a:xfrm>
            <a:off x="62577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6" name="Google Shape;1706;p19"/>
          <p:cNvSpPr txBox="1"/>
          <p:nvPr>
            <p:ph idx="13" type="title"/>
          </p:nvPr>
        </p:nvSpPr>
        <p:spPr>
          <a:xfrm>
            <a:off x="62577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7" name="Google Shape;1707;p19"/>
          <p:cNvSpPr txBox="1"/>
          <p:nvPr>
            <p:ph idx="14" type="subTitle"/>
          </p:nvPr>
        </p:nvSpPr>
        <p:spPr>
          <a:xfrm>
            <a:off x="62577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8" name="Google Shape;1708;p19"/>
          <p:cNvSpPr txBox="1"/>
          <p:nvPr>
            <p:ph idx="15" type="title"/>
          </p:nvPr>
        </p:nvSpPr>
        <p:spPr>
          <a:xfrm>
            <a:off x="62577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709"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0"/>
                <p:cNvSpPr/>
                <p:nvPr/>
              </p:nvSpPr>
              <p:spPr>
                <a:xfrm>
                  <a:off x="-572625" y="2889150"/>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0"/>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0"/>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1" name="Google Shape;1841;p20"/>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1842" name="Google Shape;1842;p20"/>
            <p:cNvSpPr/>
            <p:nvPr/>
          </p:nvSpPr>
          <p:spPr>
            <a:xfrm flipH="1">
              <a:off x="6008353" y="-398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20"/>
          <p:cNvSpPr txBox="1"/>
          <p:nvPr>
            <p:ph type="title"/>
          </p:nvPr>
        </p:nvSpPr>
        <p:spPr>
          <a:xfrm>
            <a:off x="720000" y="314175"/>
            <a:ext cx="7704000" cy="8934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4" name="Google Shape;1844;p20"/>
          <p:cNvSpPr txBox="1"/>
          <p:nvPr>
            <p:ph idx="1" type="subTitle"/>
          </p:nvPr>
        </p:nvSpPr>
        <p:spPr>
          <a:xfrm>
            <a:off x="3488850" y="1978325"/>
            <a:ext cx="2166300" cy="1584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45" name="Google Shape;1845;p20"/>
          <p:cNvSpPr txBox="1"/>
          <p:nvPr/>
        </p:nvSpPr>
        <p:spPr>
          <a:xfrm>
            <a:off x="2493000" y="3787200"/>
            <a:ext cx="4158000" cy="525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0800000">
                <a:off x="-2488881" y="58715"/>
                <a:ext cx="6303378" cy="1490426"/>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0800000">
                <a:off x="-2860727" y="-1484262"/>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0800000">
                <a:off x="-1953114" y="264887"/>
                <a:ext cx="4762126" cy="1309020"/>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0800000">
                <a:off x="-55114" y="833084"/>
                <a:ext cx="3182685" cy="7781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0800000">
                <a:off x="2654352" y="663960"/>
                <a:ext cx="2054994" cy="401407"/>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10800000">
                <a:off x="3113081" y="264887"/>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0800000">
                <a:off x="3798841" y="59274"/>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0800000">
                <a:off x="394353" y="672080"/>
                <a:ext cx="136695" cy="13669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0800000">
                <a:off x="418079" y="695805"/>
                <a:ext cx="88660" cy="89244"/>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0800000">
                <a:off x="2364747" y="600243"/>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0800000">
                <a:off x="2389082" y="62399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0800000">
                <a:off x="3119450" y="794286"/>
                <a:ext cx="96171" cy="96171"/>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0800000">
                <a:off x="3137391" y="812226"/>
                <a:ext cx="60849" cy="60849"/>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rot="10800000">
                <a:off x="1773992" y="614732"/>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0800000">
                <a:off x="1389967" y="30321"/>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0800000">
                <a:off x="1117185" y="222029"/>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rot="10800000">
                <a:off x="1142662" y="248089"/>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rot="10800000">
                <a:off x="2750498" y="215660"/>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rot="10800000">
                <a:off x="3063828" y="215660"/>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rot="10800000">
                <a:off x="3750755" y="10630"/>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rot="10800000">
                <a:off x="4206008" y="458930"/>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rot="10800000">
                <a:off x="1527829" y="631531"/>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rot="10800000">
                <a:off x="3486068" y="45314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rot="10800000">
                <a:off x="-539320" y="1055496"/>
                <a:ext cx="3040788" cy="9871"/>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rot="10800000">
                <a:off x="2486953" y="1023650"/>
                <a:ext cx="74171" cy="74146"/>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rot="10800000">
                <a:off x="-192368" y="1292955"/>
                <a:ext cx="280927" cy="175519"/>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
            <p:cNvSpPr/>
            <p:nvPr/>
          </p:nvSpPr>
          <p:spPr>
            <a:xfrm rot="10800000">
              <a:off x="4766122" y="487397"/>
              <a:ext cx="50803" cy="50803"/>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
          <p:cNvSpPr txBox="1"/>
          <p:nvPr>
            <p:ph type="title"/>
          </p:nvPr>
        </p:nvSpPr>
        <p:spPr>
          <a:xfrm>
            <a:off x="720000" y="1581275"/>
            <a:ext cx="3509700" cy="633000"/>
          </a:xfrm>
          <a:prstGeom prst="rect">
            <a:avLst/>
          </a:prstGeom>
        </p:spPr>
        <p:txBody>
          <a:bodyPr anchorCtr="0" anchor="ctr" bIns="0" lIns="0" spcFirstLastPara="1" rIns="0" wrap="square" tIns="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1" name="Google Shape;221;p3"/>
          <p:cNvSpPr txBox="1"/>
          <p:nvPr>
            <p:ph idx="1" type="subTitle"/>
          </p:nvPr>
        </p:nvSpPr>
        <p:spPr>
          <a:xfrm>
            <a:off x="720000" y="2616563"/>
            <a:ext cx="3509700" cy="1389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 name="Google Shape;222;p3"/>
          <p:cNvSpPr/>
          <p:nvPr/>
        </p:nvSpPr>
        <p:spPr>
          <a:xfrm>
            <a:off x="4410200" y="570713"/>
            <a:ext cx="4659902" cy="4002069"/>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846" name="Shape 18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3" name="Google Shape;273;p4"/>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lvl1pPr indent="-330200" lvl="0" marL="457200">
              <a:lnSpc>
                <a:spcPct val="100000"/>
              </a:lnSpc>
              <a:spcBef>
                <a:spcPts val="0"/>
              </a:spcBef>
              <a:spcAft>
                <a:spcPts val="0"/>
              </a:spcAft>
              <a:buClr>
                <a:schemeClr val="dk2"/>
              </a:buClr>
              <a:buSzPts val="1600"/>
              <a:buChar char="●"/>
              <a:defRPr sz="1200"/>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4"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 name="Google Shape;393;p5"/>
          <p:cNvSpPr txBox="1"/>
          <p:nvPr>
            <p:ph idx="1" type="subTitle"/>
          </p:nvPr>
        </p:nvSpPr>
        <p:spPr>
          <a:xfrm>
            <a:off x="1216375"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4" name="Google Shape;394;p5"/>
          <p:cNvSpPr txBox="1"/>
          <p:nvPr>
            <p:ph idx="2" type="subTitle"/>
          </p:nvPr>
        </p:nvSpPr>
        <p:spPr>
          <a:xfrm>
            <a:off x="5234100"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5"/>
          <p:cNvSpPr txBox="1"/>
          <p:nvPr>
            <p:ph idx="3" type="title"/>
          </p:nvPr>
        </p:nvSpPr>
        <p:spPr>
          <a:xfrm>
            <a:off x="121635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6" name="Google Shape;396;p5"/>
          <p:cNvSpPr txBox="1"/>
          <p:nvPr>
            <p:ph idx="4" type="title"/>
          </p:nvPr>
        </p:nvSpPr>
        <p:spPr>
          <a:xfrm>
            <a:off x="523410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9826894" y="171298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6124123" y="-68601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6"/>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6"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rect b="b" l="l" r="r" t="t"/>
              <a:pathLst>
                <a:path extrusionOk="0" fill="none" h="43392" w="1">
                  <a:moveTo>
                    <a:pt x="0" y="43391"/>
                  </a:moveTo>
                  <a:lnTo>
                    <a:pt x="0" y="0"/>
                  </a:lnTo>
                </a:path>
              </a:pathLst>
            </a:custGeom>
            <a:solidFill>
              <a:schemeClr val="accent1"/>
            </a:solidFill>
            <a:ln cap="flat" cmpd="sng" w="190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4289175" y="3929550"/>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7"/>
          <p:cNvSpPr txBox="1"/>
          <p:nvPr>
            <p:ph type="title"/>
          </p:nvPr>
        </p:nvSpPr>
        <p:spPr>
          <a:xfrm>
            <a:off x="4914300" y="1600200"/>
            <a:ext cx="3509700" cy="587100"/>
          </a:xfrm>
          <a:prstGeom prst="rect">
            <a:avLst/>
          </a:prstGeom>
        </p:spPr>
        <p:txBody>
          <a:bodyPr anchorCtr="0" anchor="ctr" bIns="0" lIns="0" spcFirstLastPara="1" rIns="0" wrap="square" tIns="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1" name="Google Shape;471;p7"/>
          <p:cNvSpPr txBox="1"/>
          <p:nvPr>
            <p:ph idx="1" type="subTitle"/>
          </p:nvPr>
        </p:nvSpPr>
        <p:spPr>
          <a:xfrm>
            <a:off x="4914175" y="2571750"/>
            <a:ext cx="3509700" cy="1493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1114412" y="3017876"/>
              <a:ext cx="230477" cy="296"/>
            </a:xfrm>
            <a:custGeom>
              <a:rect b="b" l="l" r="r" t="t"/>
              <a:pathLst>
                <a:path extrusionOk="0" fill="none" h="1" w="778">
                  <a:moveTo>
                    <a:pt x="778"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1144037" y="2439021"/>
              <a:ext cx="200852" cy="296"/>
            </a:xfrm>
            <a:custGeom>
              <a:rect b="b" l="l" r="r" t="t"/>
              <a:pathLst>
                <a:path extrusionOk="0" fill="none" h="1" w="678">
                  <a:moveTo>
                    <a:pt x="678" y="0"/>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1032650" y="2025910"/>
              <a:ext cx="312240" cy="296"/>
            </a:xfrm>
            <a:custGeom>
              <a:rect b="b" l="l" r="r" t="t"/>
              <a:pathLst>
                <a:path extrusionOk="0" fill="none" h="1" w="1054">
                  <a:moveTo>
                    <a:pt x="1054"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rect b="b" l="l" r="r" t="t"/>
              <a:pathLst>
                <a:path extrusionOk="0" fill="none" h="93767" w="4498">
                  <a:moveTo>
                    <a:pt x="4497" y="93766"/>
                  </a:moveTo>
                  <a:lnTo>
                    <a:pt x="4497" y="50855"/>
                  </a:lnTo>
                  <a:lnTo>
                    <a:pt x="1" y="46358"/>
                  </a:lnTo>
                  <a:lnTo>
                    <a:pt x="1" y="0"/>
                  </a:lnTo>
                </a:path>
              </a:pathLst>
            </a:custGeom>
            <a:noFill/>
            <a:ln cap="flat" cmpd="sng" w="13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949513" y="2537563"/>
              <a:ext cx="192900" cy="374375"/>
            </a:xfrm>
            <a:custGeom>
              <a:rect b="b" l="l" r="r" t="t"/>
              <a:pathLst>
                <a:path extrusionOk="0" fill="none" h="14975" w="7716">
                  <a:moveTo>
                    <a:pt x="1" y="14974"/>
                  </a:moveTo>
                  <a:lnTo>
                    <a:pt x="7716" y="7259"/>
                  </a:lnTo>
                  <a:lnTo>
                    <a:pt x="7716" y="1"/>
                  </a:lnTo>
                </a:path>
              </a:pathLst>
            </a:custGeom>
            <a:noFill/>
            <a:ln cap="flat" cmpd="sng" w="190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1194225" y="27834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rot="5400000">
              <a:off x="947950" y="25899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3886708" y="34319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9826894" y="1712989"/>
              <a:ext cx="136721" cy="13672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7339839" y="74051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7363590" y="764268"/>
              <a:ext cx="89218" cy="89218"/>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6124123" y="-686014"/>
              <a:ext cx="88635" cy="89218"/>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7"/>
            <p:cNvCxnSpPr/>
            <p:nvPr/>
          </p:nvCxnSpPr>
          <p:spPr>
            <a:xfrm rot="10800000">
              <a:off x="1697950" y="877825"/>
              <a:ext cx="2233200" cy="0"/>
            </a:xfrm>
            <a:prstGeom prst="straightConnector1">
              <a:avLst/>
            </a:prstGeom>
            <a:noFill/>
            <a:ln cap="flat" cmpd="sng" w="19050">
              <a:solidFill>
                <a:schemeClr val="accent2"/>
              </a:solidFill>
              <a:prstDash val="solid"/>
              <a:round/>
              <a:headEnd len="med" w="med" type="oval"/>
              <a:tailEnd len="med" w="med" type="none"/>
            </a:ln>
          </p:spPr>
        </p:cxnSp>
        <p:sp>
          <p:nvSpPr>
            <p:cNvPr id="530" name="Google Shape;530;p7"/>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7"/>
            <p:cNvGrpSpPr/>
            <p:nvPr/>
          </p:nvGrpSpPr>
          <p:grpSpPr>
            <a:xfrm flipH="1" rot="-5400000">
              <a:off x="266770" y="647027"/>
              <a:ext cx="2094354" cy="800631"/>
              <a:chOff x="5593937" y="1366150"/>
              <a:chExt cx="1612903" cy="622575"/>
            </a:xfrm>
          </p:grpSpPr>
          <p:sp>
            <p:nvSpPr>
              <p:cNvPr id="533" name="Google Shape;533;p7"/>
              <p:cNvSpPr/>
              <p:nvPr/>
            </p:nvSpPr>
            <p:spPr>
              <a:xfrm>
                <a:off x="5593937"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7100690"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7"/>
          <p:cNvSpPr/>
          <p:nvPr/>
        </p:nvSpPr>
        <p:spPr>
          <a:xfrm flipH="1" rot="10800000">
            <a:off x="-3890200" y="634939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3839318"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984595"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4132955"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27823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426592"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3"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txBox="1"/>
          <p:nvPr>
            <p:ph type="title"/>
          </p:nvPr>
        </p:nvSpPr>
        <p:spPr>
          <a:xfrm>
            <a:off x="1763250" y="1849800"/>
            <a:ext cx="5617500" cy="1443900"/>
          </a:xfrm>
          <a:prstGeom prst="rect">
            <a:avLst/>
          </a:prstGeom>
        </p:spPr>
        <p:txBody>
          <a:bodyPr anchorCtr="0" anchor="ctr" bIns="0" lIns="0" spcFirstLastPara="1" rIns="0" wrap="square" tIns="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6"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9"/>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665" name="Google Shape;665;p9"/>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9"/>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8" name="Google Shape;708;p9"/>
          <p:cNvSpPr txBox="1"/>
          <p:nvPr>
            <p:ph type="title"/>
          </p:nvPr>
        </p:nvSpPr>
        <p:spPr>
          <a:xfrm>
            <a:off x="2549400" y="2221500"/>
            <a:ext cx="4045200" cy="754800"/>
          </a:xfrm>
          <a:prstGeom prst="rect">
            <a:avLst/>
          </a:prstGeom>
        </p:spPr>
        <p:txBody>
          <a:bodyPr anchorCtr="0" anchor="ctr" bIns="0" lIns="0" spcFirstLastPara="1" rIns="0" wrap="square" tIns="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9" name="Google Shape;709;p9"/>
          <p:cNvSpPr txBox="1"/>
          <p:nvPr>
            <p:ph idx="1" type="subTitle"/>
          </p:nvPr>
        </p:nvSpPr>
        <p:spPr>
          <a:xfrm>
            <a:off x="2549400" y="3230175"/>
            <a:ext cx="4045200" cy="700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0" name="Google Shape;710;p9"/>
          <p:cNvSpPr txBox="1"/>
          <p:nvPr>
            <p:ph hasCustomPrompt="1" idx="2" type="title"/>
          </p:nvPr>
        </p:nvSpPr>
        <p:spPr>
          <a:xfrm>
            <a:off x="3647325" y="1212825"/>
            <a:ext cx="1926600" cy="754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10"/>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3" name="Google Shape;743;p10"/>
          <p:cNvGrpSpPr/>
          <p:nvPr/>
        </p:nvGrpSpPr>
        <p:grpSpPr>
          <a:xfrm flipH="1" rot="5400000">
            <a:off x="-113625" y="3210625"/>
            <a:ext cx="536425" cy="3475150"/>
            <a:chOff x="327125" y="2375600"/>
            <a:chExt cx="536425" cy="3475150"/>
          </a:xfrm>
        </p:grpSpPr>
        <p:sp>
          <p:nvSpPr>
            <p:cNvPr id="744" name="Google Shape;744;p1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1875"/>
            <a:ext cx="7704000" cy="48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720000" y="1617575"/>
            <a:ext cx="7704000" cy="2951400"/>
          </a:xfrm>
          <a:prstGeom prst="rect">
            <a:avLst/>
          </a:prstGeom>
          <a:noFill/>
          <a:ln>
            <a:noFill/>
          </a:ln>
        </p:spPr>
        <p:txBody>
          <a:bodyPr anchorCtr="0" anchor="t" bIns="0" lIns="0" spcFirstLastPara="1" rIns="0" wrap="square" tIns="0">
            <a:noAutofit/>
          </a:bodyPr>
          <a:lstStyle>
            <a:lvl1pPr indent="-330200" lvl="0" marL="457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indent="-330200" lvl="1" marL="914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indent="-330200" lvl="2" marL="1371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indent="-330200" lvl="3" marL="18288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indent="-330200" lvl="4" marL="22860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indent="-330200" lvl="5" marL="2743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indent="-330200" lvl="6" marL="3200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indent="-330200" lvl="7" marL="3657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indent="-330200" lvl="8" marL="41148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drive.google.com/file/d/1Crvbgk6t5zQodOSSuTgp-8rktFGVGznE/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hyperlink" Target="https://brice2021.github.io/Flashcard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2"/>
          <p:cNvSpPr txBox="1"/>
          <p:nvPr>
            <p:ph type="ctrTitle"/>
          </p:nvPr>
        </p:nvSpPr>
        <p:spPr>
          <a:xfrm>
            <a:off x="1009200" y="1893447"/>
            <a:ext cx="7125600" cy="114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2"/>
                </a:solidFill>
              </a:rPr>
              <a:t>Senioritis x spelly</a:t>
            </a:r>
            <a:endParaRPr>
              <a:solidFill>
                <a:schemeClr val="dk2"/>
              </a:solidFill>
            </a:endParaRPr>
          </a:p>
        </p:txBody>
      </p:sp>
      <p:sp>
        <p:nvSpPr>
          <p:cNvPr id="1852" name="Google Shape;1852;p22"/>
          <p:cNvSpPr txBox="1"/>
          <p:nvPr>
            <p:ph idx="1" type="subTitle"/>
          </p:nvPr>
        </p:nvSpPr>
        <p:spPr>
          <a:xfrm>
            <a:off x="1009200" y="3040646"/>
            <a:ext cx="7125600" cy="51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rPr>
              <a:t>Flashcards Application</a:t>
            </a:r>
            <a:endParaRPr>
              <a:solidFill>
                <a:schemeClr val="dk1"/>
              </a:solidFill>
            </a:endParaRPr>
          </a:p>
        </p:txBody>
      </p:sp>
      <p:grpSp>
        <p:nvGrpSpPr>
          <p:cNvPr id="1853" name="Google Shape;1853;p22"/>
          <p:cNvGrpSpPr/>
          <p:nvPr/>
        </p:nvGrpSpPr>
        <p:grpSpPr>
          <a:xfrm>
            <a:off x="-223784" y="-6"/>
            <a:ext cx="2284525" cy="985488"/>
            <a:chOff x="-223784" y="-6"/>
            <a:chExt cx="2284525" cy="985488"/>
          </a:xfrm>
        </p:grpSpPr>
        <p:sp>
          <p:nvSpPr>
            <p:cNvPr id="1854" name="Google Shape;1854;p22"/>
            <p:cNvSpPr/>
            <p:nvPr/>
          </p:nvSpPr>
          <p:spPr>
            <a:xfrm rot="5400000">
              <a:off x="751670" y="-653904"/>
              <a:ext cx="291159" cy="1770887"/>
            </a:xfrm>
            <a:custGeom>
              <a:rect b="b" l="l" r="r" t="t"/>
              <a:pathLst>
                <a:path extrusionOk="0" fill="none" h="20126" w="3309">
                  <a:moveTo>
                    <a:pt x="3309" y="20126"/>
                  </a:moveTo>
                  <a:lnTo>
                    <a:pt x="3309" y="10627"/>
                  </a:lnTo>
                  <a:lnTo>
                    <a:pt x="1" y="7293"/>
                  </a:ln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2"/>
            <p:cNvSpPr/>
            <p:nvPr/>
          </p:nvSpPr>
          <p:spPr>
            <a:xfrm rot="5400000">
              <a:off x="294064" y="-86060"/>
              <a:ext cx="88" cy="564632"/>
            </a:xfrm>
            <a:custGeom>
              <a:rect b="b" l="l" r="r" t="t"/>
              <a:pathLst>
                <a:path extrusionOk="0" fill="none" h="6417" w="1">
                  <a:moveTo>
                    <a:pt x="1" y="6416"/>
                  </a:move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2"/>
            <p:cNvSpPr/>
            <p:nvPr/>
          </p:nvSpPr>
          <p:spPr>
            <a:xfrm rot="5400000">
              <a:off x="575332" y="113545"/>
              <a:ext cx="167709" cy="165509"/>
            </a:xfrm>
            <a:custGeom>
              <a:rect b="b" l="l" r="r" t="t"/>
              <a:pathLst>
                <a:path extrusionOk="0" h="1881" w="1906">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
            <p:cNvSpPr/>
            <p:nvPr/>
          </p:nvSpPr>
          <p:spPr>
            <a:xfrm rot="5400000">
              <a:off x="873382" y="-351369"/>
              <a:ext cx="147899" cy="1895787"/>
            </a:xfrm>
            <a:custGeom>
              <a:rect b="b" l="l" r="r" t="t"/>
              <a:pathLst>
                <a:path extrusionOk="0" fill="none" h="21405" w="1681">
                  <a:moveTo>
                    <a:pt x="1" y="21405"/>
                  </a:moveTo>
                  <a:lnTo>
                    <a:pt x="1" y="5114"/>
                  </a:lnTo>
                  <a:lnTo>
                    <a:pt x="1680" y="3434"/>
                  </a:lnTo>
                  <a:lnTo>
                    <a:pt x="1680" y="1"/>
                  </a:lnTo>
                </a:path>
              </a:pathLst>
            </a:custGeom>
            <a:noFill/>
            <a:ln cap="rnd"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
            <p:cNvSpPr/>
            <p:nvPr/>
          </p:nvSpPr>
          <p:spPr>
            <a:xfrm rot="5400000">
              <a:off x="551408" y="-235203"/>
              <a:ext cx="361727" cy="1912111"/>
            </a:xfrm>
            <a:custGeom>
              <a:rect b="b" l="l" r="r" t="t"/>
              <a:pathLst>
                <a:path extrusionOk="0" fill="none" h="21731" w="4111">
                  <a:moveTo>
                    <a:pt x="0" y="21730"/>
                  </a:moveTo>
                  <a:lnTo>
                    <a:pt x="0" y="14562"/>
                  </a:lnTo>
                  <a:lnTo>
                    <a:pt x="4110" y="10427"/>
                  </a:lnTo>
                  <a:lnTo>
                    <a:pt x="4110" y="1"/>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2"/>
            <p:cNvSpPr/>
            <p:nvPr/>
          </p:nvSpPr>
          <p:spPr>
            <a:xfrm rot="5400000">
              <a:off x="1689436" y="818961"/>
              <a:ext cx="165421" cy="167621"/>
            </a:xfrm>
            <a:custGeom>
              <a:rect b="b" l="l" r="r" t="t"/>
              <a:pathLst>
                <a:path extrusionOk="0" h="1905" w="188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rot="5400000">
              <a:off x="1894132" y="585435"/>
              <a:ext cx="167709" cy="165509"/>
            </a:xfrm>
            <a:custGeom>
              <a:rect b="b" l="l" r="r" t="t"/>
              <a:pathLst>
                <a:path extrusionOk="0" h="1881" w="1906">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rot="5400000">
              <a:off x="1782751" y="-50"/>
              <a:ext cx="167621" cy="167709"/>
            </a:xfrm>
            <a:custGeom>
              <a:rect b="b" l="l" r="r" t="t"/>
              <a:pathLst>
                <a:path extrusionOk="0" h="1906" w="1905">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22"/>
          <p:cNvGrpSpPr/>
          <p:nvPr/>
        </p:nvGrpSpPr>
        <p:grpSpPr>
          <a:xfrm>
            <a:off x="5876365" y="118125"/>
            <a:ext cx="3316597" cy="2830576"/>
            <a:chOff x="5876365" y="118125"/>
            <a:chExt cx="3316597" cy="2830576"/>
          </a:xfrm>
        </p:grpSpPr>
        <p:sp>
          <p:nvSpPr>
            <p:cNvPr id="1863" name="Google Shape;1863;p22"/>
            <p:cNvSpPr/>
            <p:nvPr/>
          </p:nvSpPr>
          <p:spPr>
            <a:xfrm rot="10800000">
              <a:off x="9025253" y="996438"/>
              <a:ext cx="167709" cy="165509"/>
            </a:xfrm>
            <a:custGeom>
              <a:rect b="b" l="l" r="r" t="t"/>
              <a:pathLst>
                <a:path extrusionOk="0" h="1881" w="1906">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6008817" y="118125"/>
              <a:ext cx="3134824" cy="182018"/>
            </a:xfrm>
            <a:custGeom>
              <a:rect b="b" l="l" r="r" t="t"/>
              <a:pathLst>
                <a:path extrusionOk="0" fill="none" h="1480" w="25490">
                  <a:moveTo>
                    <a:pt x="1" y="1479"/>
                  </a:moveTo>
                  <a:lnTo>
                    <a:pt x="13710" y="1479"/>
                  </a:lnTo>
                  <a:lnTo>
                    <a:pt x="15164" y="0"/>
                  </a:lnTo>
                  <a:lnTo>
                    <a:pt x="25490" y="0"/>
                  </a:lnTo>
                </a:path>
              </a:pathLst>
            </a:custGeom>
            <a:noFill/>
            <a:ln cap="rnd" cmpd="sng" w="9525">
              <a:solidFill>
                <a:srgbClr val="00F4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5876365" y="182815"/>
              <a:ext cx="234282" cy="234409"/>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rot="10800000">
              <a:off x="9109108" y="515661"/>
              <a:ext cx="88" cy="564632"/>
            </a:xfrm>
            <a:custGeom>
              <a:rect b="b" l="l" r="r" t="t"/>
              <a:pathLst>
                <a:path extrusionOk="0" fill="none" h="6417" w="1">
                  <a:moveTo>
                    <a:pt x="1" y="6416"/>
                  </a:move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rot="10800000">
              <a:off x="8441048" y="515657"/>
              <a:ext cx="361727" cy="2369168"/>
            </a:xfrm>
            <a:custGeom>
              <a:rect b="b" l="l" r="r" t="t"/>
              <a:pathLst>
                <a:path extrusionOk="0" fill="none" h="21731" w="4111">
                  <a:moveTo>
                    <a:pt x="0" y="21730"/>
                  </a:moveTo>
                  <a:lnTo>
                    <a:pt x="0" y="14562"/>
                  </a:lnTo>
                  <a:lnTo>
                    <a:pt x="4110" y="10427"/>
                  </a:lnTo>
                  <a:lnTo>
                    <a:pt x="4110" y="1"/>
                  </a:lnTo>
                </a:path>
              </a:pathLst>
            </a:custGeom>
            <a:noFill/>
            <a:ln cap="rnd"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rot="10800000">
              <a:off x="8357275" y="2781081"/>
              <a:ext cx="165421" cy="167621"/>
            </a:xfrm>
            <a:custGeom>
              <a:rect b="b" l="l" r="r" t="t"/>
              <a:pathLst>
                <a:path extrusionOk="0" h="1905" w="188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3"/>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TEAM</a:t>
            </a:r>
            <a:endParaRPr/>
          </a:p>
        </p:txBody>
      </p:sp>
      <p:sp>
        <p:nvSpPr>
          <p:cNvPr id="1874" name="Google Shape;1874;p23"/>
          <p:cNvSpPr txBox="1"/>
          <p:nvPr/>
        </p:nvSpPr>
        <p:spPr>
          <a:xfrm>
            <a:off x="720009" y="3068875"/>
            <a:ext cx="2166300" cy="31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Zuri Levene-Harvell</a:t>
            </a:r>
            <a:endParaRPr sz="2400">
              <a:solidFill>
                <a:schemeClr val="dk2"/>
              </a:solidFill>
              <a:latin typeface="Bebas Neue"/>
              <a:ea typeface="Bebas Neue"/>
              <a:cs typeface="Bebas Neue"/>
              <a:sym typeface="Bebas Neue"/>
            </a:endParaRPr>
          </a:p>
        </p:txBody>
      </p:sp>
      <p:sp>
        <p:nvSpPr>
          <p:cNvPr id="1875" name="Google Shape;1875;p23"/>
          <p:cNvSpPr txBox="1"/>
          <p:nvPr/>
        </p:nvSpPr>
        <p:spPr>
          <a:xfrm>
            <a:off x="3488859" y="3068875"/>
            <a:ext cx="2166300" cy="31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Brittanie Rice</a:t>
            </a:r>
            <a:endParaRPr sz="2400">
              <a:solidFill>
                <a:schemeClr val="dk2"/>
              </a:solidFill>
              <a:latin typeface="Bebas Neue"/>
              <a:ea typeface="Bebas Neue"/>
              <a:cs typeface="Bebas Neue"/>
              <a:sym typeface="Bebas Neue"/>
            </a:endParaRPr>
          </a:p>
        </p:txBody>
      </p:sp>
      <p:sp>
        <p:nvSpPr>
          <p:cNvPr id="1876" name="Google Shape;1876;p23"/>
          <p:cNvSpPr txBox="1"/>
          <p:nvPr/>
        </p:nvSpPr>
        <p:spPr>
          <a:xfrm>
            <a:off x="6257709" y="3068875"/>
            <a:ext cx="2166300" cy="31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400">
                <a:solidFill>
                  <a:schemeClr val="dk2"/>
                </a:solidFill>
                <a:latin typeface="Bebas Neue"/>
                <a:ea typeface="Bebas Neue"/>
                <a:cs typeface="Bebas Neue"/>
                <a:sym typeface="Bebas Neue"/>
              </a:rPr>
              <a:t>Jordan Still</a:t>
            </a:r>
            <a:endParaRPr sz="2400">
              <a:solidFill>
                <a:schemeClr val="dk2"/>
              </a:solidFill>
              <a:latin typeface="Bebas Neue"/>
              <a:ea typeface="Bebas Neue"/>
              <a:cs typeface="Bebas Neue"/>
              <a:sym typeface="Bebas Neue"/>
            </a:endParaRPr>
          </a:p>
        </p:txBody>
      </p:sp>
      <p:cxnSp>
        <p:nvCxnSpPr>
          <p:cNvPr id="1877" name="Google Shape;1877;p23"/>
          <p:cNvCxnSpPr/>
          <p:nvPr/>
        </p:nvCxnSpPr>
        <p:spPr>
          <a:xfrm>
            <a:off x="2412254" y="2224258"/>
            <a:ext cx="1532400" cy="0"/>
          </a:xfrm>
          <a:prstGeom prst="straightConnector1">
            <a:avLst/>
          </a:prstGeom>
          <a:noFill/>
          <a:ln cap="flat" cmpd="sng" w="9525">
            <a:solidFill>
              <a:schemeClr val="dk2"/>
            </a:solidFill>
            <a:prstDash val="solid"/>
            <a:round/>
            <a:headEnd len="med" w="med" type="none"/>
            <a:tailEnd len="med" w="med" type="none"/>
          </a:ln>
        </p:spPr>
      </p:cxnSp>
      <p:grpSp>
        <p:nvGrpSpPr>
          <p:cNvPr id="1878" name="Google Shape;1878;p23"/>
          <p:cNvGrpSpPr/>
          <p:nvPr/>
        </p:nvGrpSpPr>
        <p:grpSpPr>
          <a:xfrm>
            <a:off x="1194880" y="1613901"/>
            <a:ext cx="1317146" cy="1212323"/>
            <a:chOff x="1194880" y="1527026"/>
            <a:chExt cx="1317146" cy="1212323"/>
          </a:xfrm>
        </p:grpSpPr>
        <p:sp>
          <p:nvSpPr>
            <p:cNvPr id="1879" name="Google Shape;1879;p23"/>
            <p:cNvSpPr/>
            <p:nvPr/>
          </p:nvSpPr>
          <p:spPr>
            <a:xfrm>
              <a:off x="131697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3"/>
            <p:cNvSpPr/>
            <p:nvPr/>
          </p:nvSpPr>
          <p:spPr>
            <a:xfrm>
              <a:off x="1316970" y="1678502"/>
              <a:ext cx="168" cy="875613"/>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3"/>
            <p:cNvSpPr/>
            <p:nvPr/>
          </p:nvSpPr>
          <p:spPr>
            <a:xfrm>
              <a:off x="131697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3"/>
            <p:cNvSpPr/>
            <p:nvPr/>
          </p:nvSpPr>
          <p:spPr>
            <a:xfrm>
              <a:off x="1379945" y="1648946"/>
              <a:ext cx="875794" cy="168"/>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3"/>
            <p:cNvSpPr/>
            <p:nvPr/>
          </p:nvSpPr>
          <p:spPr>
            <a:xfrm>
              <a:off x="228495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3"/>
            <p:cNvSpPr/>
            <p:nvPr/>
          </p:nvSpPr>
          <p:spPr>
            <a:xfrm>
              <a:off x="2284950" y="1707891"/>
              <a:ext cx="168" cy="875613"/>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3"/>
            <p:cNvSpPr/>
            <p:nvPr/>
          </p:nvSpPr>
          <p:spPr>
            <a:xfrm>
              <a:off x="228495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3"/>
            <p:cNvSpPr/>
            <p:nvPr/>
          </p:nvSpPr>
          <p:spPr>
            <a:xfrm>
              <a:off x="1350557" y="2617084"/>
              <a:ext cx="875626" cy="168"/>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3"/>
            <p:cNvSpPr/>
            <p:nvPr/>
          </p:nvSpPr>
          <p:spPr>
            <a:xfrm>
              <a:off x="1194880" y="1527026"/>
              <a:ext cx="1216539" cy="121232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
            <p:cNvSpPr/>
            <p:nvPr/>
          </p:nvSpPr>
          <p:spPr>
            <a:xfrm>
              <a:off x="2414556" y="22457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3"/>
            <p:cNvSpPr/>
            <p:nvPr/>
          </p:nvSpPr>
          <p:spPr>
            <a:xfrm>
              <a:off x="2411418" y="19137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
            <p:cNvSpPr/>
            <p:nvPr/>
          </p:nvSpPr>
          <p:spPr>
            <a:xfrm>
              <a:off x="2411431" y="20051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23"/>
          <p:cNvGrpSpPr/>
          <p:nvPr/>
        </p:nvGrpSpPr>
        <p:grpSpPr>
          <a:xfrm>
            <a:off x="3844048" y="1613901"/>
            <a:ext cx="1421278" cy="1212323"/>
            <a:chOff x="3844048" y="1527026"/>
            <a:chExt cx="1421278" cy="1212323"/>
          </a:xfrm>
        </p:grpSpPr>
        <p:grpSp>
          <p:nvGrpSpPr>
            <p:cNvPr id="1892" name="Google Shape;1892;p23"/>
            <p:cNvGrpSpPr/>
            <p:nvPr/>
          </p:nvGrpSpPr>
          <p:grpSpPr>
            <a:xfrm>
              <a:off x="3948180" y="1527026"/>
              <a:ext cx="1317146" cy="1212323"/>
              <a:chOff x="1194880" y="1527026"/>
              <a:chExt cx="1317146" cy="1212323"/>
            </a:xfrm>
          </p:grpSpPr>
          <p:sp>
            <p:nvSpPr>
              <p:cNvPr id="1893" name="Google Shape;1893;p23"/>
              <p:cNvSpPr/>
              <p:nvPr/>
            </p:nvSpPr>
            <p:spPr>
              <a:xfrm>
                <a:off x="131697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3"/>
              <p:cNvSpPr/>
              <p:nvPr/>
            </p:nvSpPr>
            <p:spPr>
              <a:xfrm>
                <a:off x="1316970" y="1678502"/>
                <a:ext cx="168" cy="875613"/>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3"/>
              <p:cNvSpPr/>
              <p:nvPr/>
            </p:nvSpPr>
            <p:spPr>
              <a:xfrm>
                <a:off x="131697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
              <p:cNvSpPr/>
              <p:nvPr/>
            </p:nvSpPr>
            <p:spPr>
              <a:xfrm>
                <a:off x="1379945" y="1648946"/>
                <a:ext cx="875794" cy="168"/>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3"/>
              <p:cNvSpPr/>
              <p:nvPr/>
            </p:nvSpPr>
            <p:spPr>
              <a:xfrm>
                <a:off x="228495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3"/>
              <p:cNvSpPr/>
              <p:nvPr/>
            </p:nvSpPr>
            <p:spPr>
              <a:xfrm>
                <a:off x="2284950" y="1707891"/>
                <a:ext cx="168" cy="875613"/>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3"/>
              <p:cNvSpPr/>
              <p:nvPr/>
            </p:nvSpPr>
            <p:spPr>
              <a:xfrm>
                <a:off x="228495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3"/>
              <p:cNvSpPr/>
              <p:nvPr/>
            </p:nvSpPr>
            <p:spPr>
              <a:xfrm>
                <a:off x="1350557" y="2617084"/>
                <a:ext cx="875626" cy="168"/>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3"/>
              <p:cNvSpPr/>
              <p:nvPr/>
            </p:nvSpPr>
            <p:spPr>
              <a:xfrm>
                <a:off x="1194880" y="1527026"/>
                <a:ext cx="1216539" cy="121232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3"/>
              <p:cNvSpPr/>
              <p:nvPr/>
            </p:nvSpPr>
            <p:spPr>
              <a:xfrm>
                <a:off x="2414556" y="22457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3"/>
              <p:cNvSpPr/>
              <p:nvPr/>
            </p:nvSpPr>
            <p:spPr>
              <a:xfrm>
                <a:off x="2411418" y="19137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3"/>
              <p:cNvSpPr/>
              <p:nvPr/>
            </p:nvSpPr>
            <p:spPr>
              <a:xfrm>
                <a:off x="2411431" y="20051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23"/>
            <p:cNvGrpSpPr/>
            <p:nvPr/>
          </p:nvGrpSpPr>
          <p:grpSpPr>
            <a:xfrm>
              <a:off x="3844048" y="1913794"/>
              <a:ext cx="100608" cy="332078"/>
              <a:chOff x="4031298" y="1913794"/>
              <a:chExt cx="100608" cy="332078"/>
            </a:xfrm>
          </p:grpSpPr>
          <p:sp>
            <p:nvSpPr>
              <p:cNvPr id="1906" name="Google Shape;1906;p23"/>
              <p:cNvSpPr/>
              <p:nvPr/>
            </p:nvSpPr>
            <p:spPr>
              <a:xfrm flipH="1">
                <a:off x="4031298" y="19137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3"/>
              <p:cNvSpPr/>
              <p:nvPr/>
            </p:nvSpPr>
            <p:spPr>
              <a:xfrm flipH="1">
                <a:off x="4055587" y="20051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3"/>
              <p:cNvSpPr/>
              <p:nvPr/>
            </p:nvSpPr>
            <p:spPr>
              <a:xfrm flipH="1">
                <a:off x="4064613" y="22457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09" name="Google Shape;1909;p23"/>
          <p:cNvCxnSpPr/>
          <p:nvPr/>
        </p:nvCxnSpPr>
        <p:spPr>
          <a:xfrm>
            <a:off x="5161979" y="2224258"/>
            <a:ext cx="1539300" cy="0"/>
          </a:xfrm>
          <a:prstGeom prst="straightConnector1">
            <a:avLst/>
          </a:prstGeom>
          <a:noFill/>
          <a:ln cap="flat" cmpd="sng" w="9525">
            <a:solidFill>
              <a:schemeClr val="dk2"/>
            </a:solidFill>
            <a:prstDash val="solid"/>
            <a:round/>
            <a:headEnd len="med" w="med" type="none"/>
            <a:tailEnd len="med" w="med" type="none"/>
          </a:ln>
        </p:spPr>
      </p:cxnSp>
      <p:grpSp>
        <p:nvGrpSpPr>
          <p:cNvPr id="1910" name="Google Shape;1910;p23"/>
          <p:cNvGrpSpPr/>
          <p:nvPr/>
        </p:nvGrpSpPr>
        <p:grpSpPr>
          <a:xfrm>
            <a:off x="6600848" y="1613901"/>
            <a:ext cx="1317171" cy="1212323"/>
            <a:chOff x="6600848" y="1527026"/>
            <a:chExt cx="1317171" cy="1212323"/>
          </a:xfrm>
        </p:grpSpPr>
        <p:grpSp>
          <p:nvGrpSpPr>
            <p:cNvPr id="1911" name="Google Shape;1911;p23"/>
            <p:cNvGrpSpPr/>
            <p:nvPr/>
          </p:nvGrpSpPr>
          <p:grpSpPr>
            <a:xfrm>
              <a:off x="6701480" y="1527026"/>
              <a:ext cx="1216539" cy="1212323"/>
              <a:chOff x="1194880" y="1527026"/>
              <a:chExt cx="1216539" cy="1212323"/>
            </a:xfrm>
          </p:grpSpPr>
          <p:sp>
            <p:nvSpPr>
              <p:cNvPr id="1912" name="Google Shape;1912;p23"/>
              <p:cNvSpPr/>
              <p:nvPr/>
            </p:nvSpPr>
            <p:spPr>
              <a:xfrm>
                <a:off x="131697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3"/>
              <p:cNvSpPr/>
              <p:nvPr/>
            </p:nvSpPr>
            <p:spPr>
              <a:xfrm>
                <a:off x="1316970" y="1678502"/>
                <a:ext cx="168" cy="875613"/>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3"/>
              <p:cNvSpPr/>
              <p:nvPr/>
            </p:nvSpPr>
            <p:spPr>
              <a:xfrm>
                <a:off x="131697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3"/>
              <p:cNvSpPr/>
              <p:nvPr/>
            </p:nvSpPr>
            <p:spPr>
              <a:xfrm>
                <a:off x="1379945" y="1648946"/>
                <a:ext cx="875794" cy="168"/>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3"/>
              <p:cNvSpPr/>
              <p:nvPr/>
            </p:nvSpPr>
            <p:spPr>
              <a:xfrm>
                <a:off x="2284950" y="1648946"/>
                <a:ext cx="168" cy="168"/>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3"/>
              <p:cNvSpPr/>
              <p:nvPr/>
            </p:nvSpPr>
            <p:spPr>
              <a:xfrm>
                <a:off x="2284950" y="1707891"/>
                <a:ext cx="168" cy="875613"/>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3"/>
              <p:cNvSpPr/>
              <p:nvPr/>
            </p:nvSpPr>
            <p:spPr>
              <a:xfrm>
                <a:off x="2284950" y="2617084"/>
                <a:ext cx="168" cy="168"/>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
              <p:cNvSpPr/>
              <p:nvPr/>
            </p:nvSpPr>
            <p:spPr>
              <a:xfrm>
                <a:off x="1350557" y="2617084"/>
                <a:ext cx="875626" cy="168"/>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
              <p:cNvSpPr/>
              <p:nvPr/>
            </p:nvSpPr>
            <p:spPr>
              <a:xfrm>
                <a:off x="1194880" y="1527026"/>
                <a:ext cx="1216539" cy="121232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23"/>
            <p:cNvGrpSpPr/>
            <p:nvPr/>
          </p:nvGrpSpPr>
          <p:grpSpPr>
            <a:xfrm>
              <a:off x="6600848" y="1913794"/>
              <a:ext cx="100608" cy="332078"/>
              <a:chOff x="4031298" y="1913794"/>
              <a:chExt cx="100608" cy="332078"/>
            </a:xfrm>
          </p:grpSpPr>
          <p:sp>
            <p:nvSpPr>
              <p:cNvPr id="1922" name="Google Shape;1922;p23"/>
              <p:cNvSpPr/>
              <p:nvPr/>
            </p:nvSpPr>
            <p:spPr>
              <a:xfrm flipH="1">
                <a:off x="4031298" y="19137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3"/>
              <p:cNvSpPr/>
              <p:nvPr/>
            </p:nvSpPr>
            <p:spPr>
              <a:xfrm flipH="1">
                <a:off x="4055587" y="20051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3"/>
              <p:cNvSpPr/>
              <p:nvPr/>
            </p:nvSpPr>
            <p:spPr>
              <a:xfrm flipH="1">
                <a:off x="4064613" y="22457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25" name="Google Shape;1925;p23"/>
          <p:cNvPicPr preferRelativeResize="0"/>
          <p:nvPr/>
        </p:nvPicPr>
        <p:blipFill rotWithShape="1">
          <a:blip r:embed="rId3">
            <a:alphaModFix/>
          </a:blip>
          <a:srcRect b="9846" l="0" r="0" t="9838"/>
          <a:stretch/>
        </p:blipFill>
        <p:spPr>
          <a:xfrm>
            <a:off x="1317325" y="1740262"/>
            <a:ext cx="966275" cy="967975"/>
          </a:xfrm>
          <a:prstGeom prst="rect">
            <a:avLst/>
          </a:prstGeom>
          <a:noFill/>
          <a:ln>
            <a:noFill/>
          </a:ln>
        </p:spPr>
      </p:pic>
      <p:pic>
        <p:nvPicPr>
          <p:cNvPr id="1926" name="Google Shape;1926;p23"/>
          <p:cNvPicPr preferRelativeResize="0"/>
          <p:nvPr/>
        </p:nvPicPr>
        <p:blipFill>
          <a:blip r:embed="rId4">
            <a:alphaModFix/>
          </a:blip>
          <a:stretch>
            <a:fillRect/>
          </a:stretch>
        </p:blipFill>
        <p:spPr>
          <a:xfrm>
            <a:off x="4070175" y="1738813"/>
            <a:ext cx="966276" cy="935666"/>
          </a:xfrm>
          <a:prstGeom prst="rect">
            <a:avLst/>
          </a:prstGeom>
          <a:noFill/>
          <a:ln>
            <a:noFill/>
          </a:ln>
        </p:spPr>
      </p:pic>
      <p:pic>
        <p:nvPicPr>
          <p:cNvPr id="1927" name="Google Shape;1927;p23"/>
          <p:cNvPicPr preferRelativeResize="0"/>
          <p:nvPr/>
        </p:nvPicPr>
        <p:blipFill>
          <a:blip r:embed="rId5">
            <a:alphaModFix/>
          </a:blip>
          <a:stretch>
            <a:fillRect/>
          </a:stretch>
        </p:blipFill>
        <p:spPr>
          <a:xfrm>
            <a:off x="6857714" y="1675575"/>
            <a:ext cx="966275" cy="9988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4"/>
          <p:cNvSpPr txBox="1"/>
          <p:nvPr>
            <p:ph type="title"/>
          </p:nvPr>
        </p:nvSpPr>
        <p:spPr>
          <a:xfrm>
            <a:off x="720000" y="1581275"/>
            <a:ext cx="3509700" cy="63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ABOUT THE PROJECT</a:t>
            </a:r>
            <a:endParaRPr/>
          </a:p>
        </p:txBody>
      </p:sp>
      <p:sp>
        <p:nvSpPr>
          <p:cNvPr id="1933" name="Google Shape;1933;p24"/>
          <p:cNvSpPr txBox="1"/>
          <p:nvPr>
            <p:ph idx="1" type="subTitle"/>
          </p:nvPr>
        </p:nvSpPr>
        <p:spPr>
          <a:xfrm>
            <a:off x="720000" y="2616563"/>
            <a:ext cx="3509700" cy="1389600"/>
          </a:xfrm>
          <a:prstGeom prst="rect">
            <a:avLst/>
          </a:prstGeom>
        </p:spPr>
        <p:txBody>
          <a:bodyPr anchorCtr="0" anchor="ctr" bIns="0" lIns="0" spcFirstLastPara="1" rIns="0" wrap="square" tIns="0">
            <a:noAutofit/>
          </a:bodyPr>
          <a:lstStyle/>
          <a:p>
            <a:pPr indent="-361950" lvl="0" marL="457200" rtl="0" algn="l">
              <a:spcBef>
                <a:spcPts val="0"/>
              </a:spcBef>
              <a:spcAft>
                <a:spcPts val="0"/>
              </a:spcAft>
              <a:buSzPts val="2100"/>
              <a:buChar char="●"/>
            </a:pPr>
            <a:r>
              <a:rPr lang="en"/>
              <a:t>Flashcard application to help students of all ages </a:t>
            </a:r>
            <a:endParaRPr/>
          </a:p>
          <a:p>
            <a:pPr indent="-361950" lvl="0" marL="457200" rtl="0" algn="l">
              <a:spcBef>
                <a:spcPts val="0"/>
              </a:spcBef>
              <a:spcAft>
                <a:spcPts val="0"/>
              </a:spcAft>
              <a:buSzPts val="2100"/>
              <a:buChar char="●"/>
            </a:pPr>
            <a:r>
              <a:rPr lang="en"/>
              <a:t>Aids in preparation for academic assessments</a:t>
            </a:r>
            <a:endParaRPr/>
          </a:p>
          <a:p>
            <a:pPr indent="-361950" lvl="0" marL="457200" rtl="0" algn="l">
              <a:spcBef>
                <a:spcPts val="0"/>
              </a:spcBef>
              <a:spcAft>
                <a:spcPts val="0"/>
              </a:spcAft>
              <a:buSzPts val="2100"/>
              <a:buChar char="●"/>
            </a:pPr>
            <a:r>
              <a:rPr lang="en"/>
              <a:t>Environmentally-friendly</a:t>
            </a:r>
            <a:endParaRPr/>
          </a:p>
        </p:txBody>
      </p:sp>
      <p:pic>
        <p:nvPicPr>
          <p:cNvPr id="1934" name="Google Shape;1934;p24"/>
          <p:cNvPicPr preferRelativeResize="0"/>
          <p:nvPr/>
        </p:nvPicPr>
        <p:blipFill>
          <a:blip r:embed="rId3">
            <a:alphaModFix/>
          </a:blip>
          <a:stretch>
            <a:fillRect/>
          </a:stretch>
        </p:blipFill>
        <p:spPr>
          <a:xfrm>
            <a:off x="4417625" y="1040725"/>
            <a:ext cx="4646253" cy="2921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25"/>
          <p:cNvSpPr txBox="1"/>
          <p:nvPr>
            <p:ph type="title"/>
          </p:nvPr>
        </p:nvSpPr>
        <p:spPr>
          <a:xfrm>
            <a:off x="800050" y="35182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cases</a:t>
            </a:r>
            <a:endParaRPr/>
          </a:p>
        </p:txBody>
      </p:sp>
      <p:sp>
        <p:nvSpPr>
          <p:cNvPr id="1940" name="Google Shape;1940;p25"/>
          <p:cNvSpPr txBox="1"/>
          <p:nvPr>
            <p:ph idx="1" type="subTitle"/>
          </p:nvPr>
        </p:nvSpPr>
        <p:spPr>
          <a:xfrm>
            <a:off x="720000" y="2209087"/>
            <a:ext cx="2166300" cy="9486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searches for a set of flashcards within a single subject based on what’s available through the online browser and databases</a:t>
            </a:r>
            <a:endParaRPr sz="1200">
              <a:latin typeface="Assistant"/>
              <a:ea typeface="Assistant"/>
              <a:cs typeface="Assistant"/>
              <a:sym typeface="Assistant"/>
            </a:endParaRPr>
          </a:p>
          <a:p>
            <a:pPr indent="0" lvl="0" marL="0" rtl="0" algn="ctr">
              <a:spcBef>
                <a:spcPts val="0"/>
              </a:spcBef>
              <a:spcAft>
                <a:spcPts val="0"/>
              </a:spcAft>
              <a:buNone/>
            </a:pPr>
            <a:r>
              <a:t/>
            </a:r>
            <a:endParaRPr sz="1200"/>
          </a:p>
        </p:txBody>
      </p:sp>
      <p:sp>
        <p:nvSpPr>
          <p:cNvPr id="1941" name="Google Shape;1941;p25"/>
          <p:cNvSpPr txBox="1"/>
          <p:nvPr>
            <p:ph idx="2" type="title"/>
          </p:nvPr>
        </p:nvSpPr>
        <p:spPr>
          <a:xfrm>
            <a:off x="642650" y="1530275"/>
            <a:ext cx="1911000" cy="48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searches by single subject</a:t>
            </a:r>
            <a:endParaRPr sz="1800"/>
          </a:p>
        </p:txBody>
      </p:sp>
      <p:sp>
        <p:nvSpPr>
          <p:cNvPr id="1942" name="Google Shape;1942;p25"/>
          <p:cNvSpPr txBox="1"/>
          <p:nvPr>
            <p:ph idx="3" type="subTitle"/>
          </p:nvPr>
        </p:nvSpPr>
        <p:spPr>
          <a:xfrm>
            <a:off x="720000" y="3974275"/>
            <a:ext cx="2166300" cy="6984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has selected a set of flashcards that they would like to study.</a:t>
            </a:r>
            <a:endParaRPr sz="1200">
              <a:latin typeface="Assistant"/>
              <a:ea typeface="Assistant"/>
              <a:cs typeface="Assistant"/>
              <a:sym typeface="Assistant"/>
            </a:endParaRPr>
          </a:p>
          <a:p>
            <a:pPr indent="0" lvl="0" marL="0" rtl="0" algn="ctr">
              <a:spcBef>
                <a:spcPts val="0"/>
              </a:spcBef>
              <a:spcAft>
                <a:spcPts val="0"/>
              </a:spcAft>
              <a:buNone/>
            </a:pPr>
            <a:r>
              <a:t/>
            </a:r>
            <a:endParaRPr sz="1200"/>
          </a:p>
        </p:txBody>
      </p:sp>
      <p:sp>
        <p:nvSpPr>
          <p:cNvPr id="1943" name="Google Shape;1943;p25"/>
          <p:cNvSpPr txBox="1"/>
          <p:nvPr>
            <p:ph idx="4" type="title"/>
          </p:nvPr>
        </p:nvSpPr>
        <p:spPr>
          <a:xfrm>
            <a:off x="720009" y="3433880"/>
            <a:ext cx="2166300" cy="31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opens desired set</a:t>
            </a:r>
            <a:endParaRPr sz="1800"/>
          </a:p>
        </p:txBody>
      </p:sp>
      <p:sp>
        <p:nvSpPr>
          <p:cNvPr id="1944" name="Google Shape;1944;p25"/>
          <p:cNvSpPr txBox="1"/>
          <p:nvPr>
            <p:ph idx="5" type="subTitle"/>
          </p:nvPr>
        </p:nvSpPr>
        <p:spPr>
          <a:xfrm>
            <a:off x="3696550" y="2277163"/>
            <a:ext cx="1911000" cy="8124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searches for a set of flashcards through multiple subjects based on what’s available through the online browser and databases</a:t>
            </a:r>
            <a:endParaRPr sz="1200">
              <a:latin typeface="Assistant"/>
              <a:ea typeface="Assistant"/>
              <a:cs typeface="Assistant"/>
              <a:sym typeface="Assistant"/>
            </a:endParaRPr>
          </a:p>
          <a:p>
            <a:pPr indent="0" lvl="0" marL="0" rtl="0" algn="ctr">
              <a:spcBef>
                <a:spcPts val="0"/>
              </a:spcBef>
              <a:spcAft>
                <a:spcPts val="0"/>
              </a:spcAft>
              <a:buNone/>
            </a:pPr>
            <a:r>
              <a:t/>
            </a:r>
            <a:endParaRPr sz="1200"/>
          </a:p>
        </p:txBody>
      </p:sp>
      <p:sp>
        <p:nvSpPr>
          <p:cNvPr id="1945" name="Google Shape;1945;p25"/>
          <p:cNvSpPr txBox="1"/>
          <p:nvPr>
            <p:ph idx="6" type="title"/>
          </p:nvPr>
        </p:nvSpPr>
        <p:spPr>
          <a:xfrm>
            <a:off x="3380525" y="1530275"/>
            <a:ext cx="2166300" cy="48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searches by Multiple subjects</a:t>
            </a:r>
            <a:endParaRPr sz="1800"/>
          </a:p>
        </p:txBody>
      </p:sp>
      <p:sp>
        <p:nvSpPr>
          <p:cNvPr id="1946" name="Google Shape;1946;p25"/>
          <p:cNvSpPr txBox="1"/>
          <p:nvPr>
            <p:ph idx="7" type="subTitle"/>
          </p:nvPr>
        </p:nvSpPr>
        <p:spPr>
          <a:xfrm>
            <a:off x="3488850" y="3974275"/>
            <a:ext cx="2498700" cy="10161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will flip through the desired flashcard set in its original order. While flipping the Viewer will be prompted with quiz questions about the set, made by the database.</a:t>
            </a:r>
            <a:endParaRPr sz="1200"/>
          </a:p>
        </p:txBody>
      </p:sp>
      <p:sp>
        <p:nvSpPr>
          <p:cNvPr id="1947" name="Google Shape;1947;p25"/>
          <p:cNvSpPr txBox="1"/>
          <p:nvPr>
            <p:ph idx="8" type="title"/>
          </p:nvPr>
        </p:nvSpPr>
        <p:spPr>
          <a:xfrm>
            <a:off x="3488850" y="3348072"/>
            <a:ext cx="2166300" cy="48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Studies an ordered set of flashcards</a:t>
            </a:r>
            <a:endParaRPr sz="1800"/>
          </a:p>
        </p:txBody>
      </p:sp>
      <p:sp>
        <p:nvSpPr>
          <p:cNvPr id="1948" name="Google Shape;1948;p25"/>
          <p:cNvSpPr txBox="1"/>
          <p:nvPr>
            <p:ph idx="9" type="subTitle"/>
          </p:nvPr>
        </p:nvSpPr>
        <p:spPr>
          <a:xfrm>
            <a:off x="6257700" y="2319625"/>
            <a:ext cx="2313900" cy="8358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selects the desired languages, made available by the online browser and database, of sets to study.</a:t>
            </a:r>
            <a:endParaRPr sz="1200">
              <a:latin typeface="Assistant"/>
              <a:ea typeface="Assistant"/>
              <a:cs typeface="Assistant"/>
              <a:sym typeface="Assistant"/>
            </a:endParaRPr>
          </a:p>
          <a:p>
            <a:pPr indent="0" lvl="0" marL="0" rtl="0" algn="ctr">
              <a:spcBef>
                <a:spcPts val="0"/>
              </a:spcBef>
              <a:spcAft>
                <a:spcPts val="0"/>
              </a:spcAft>
              <a:buNone/>
            </a:pPr>
            <a:r>
              <a:t/>
            </a:r>
            <a:endParaRPr sz="1200"/>
          </a:p>
        </p:txBody>
      </p:sp>
      <p:sp>
        <p:nvSpPr>
          <p:cNvPr id="1949" name="Google Shape;1949;p25"/>
          <p:cNvSpPr txBox="1"/>
          <p:nvPr>
            <p:ph idx="13" type="title"/>
          </p:nvPr>
        </p:nvSpPr>
        <p:spPr>
          <a:xfrm>
            <a:off x="6257700" y="1530275"/>
            <a:ext cx="1710600" cy="48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selects a desired language</a:t>
            </a:r>
            <a:endParaRPr sz="1800"/>
          </a:p>
        </p:txBody>
      </p:sp>
      <p:sp>
        <p:nvSpPr>
          <p:cNvPr id="1950" name="Google Shape;1950;p25"/>
          <p:cNvSpPr txBox="1"/>
          <p:nvPr>
            <p:ph idx="14" type="subTitle"/>
          </p:nvPr>
        </p:nvSpPr>
        <p:spPr>
          <a:xfrm>
            <a:off x="6401100" y="4027250"/>
            <a:ext cx="2027100" cy="5946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Viewer closes the opened flashcard set in order to find a new set </a:t>
            </a:r>
            <a:endParaRPr sz="1200">
              <a:latin typeface="Assistant"/>
              <a:ea typeface="Assistant"/>
              <a:cs typeface="Assistant"/>
              <a:sym typeface="Assistant"/>
            </a:endParaRPr>
          </a:p>
          <a:p>
            <a:pPr indent="0" lvl="0" marL="0" rtl="0" algn="ctr">
              <a:spcBef>
                <a:spcPts val="0"/>
              </a:spcBef>
              <a:spcAft>
                <a:spcPts val="0"/>
              </a:spcAft>
              <a:buNone/>
            </a:pPr>
            <a:r>
              <a:t/>
            </a:r>
            <a:endParaRPr sz="1200"/>
          </a:p>
        </p:txBody>
      </p:sp>
      <p:sp>
        <p:nvSpPr>
          <p:cNvPr id="1951" name="Google Shape;1951;p25"/>
          <p:cNvSpPr txBox="1"/>
          <p:nvPr>
            <p:ph idx="15" type="title"/>
          </p:nvPr>
        </p:nvSpPr>
        <p:spPr>
          <a:xfrm>
            <a:off x="6257709" y="3348055"/>
            <a:ext cx="2166300" cy="31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closes set</a:t>
            </a:r>
            <a:endParaRPr sz="1800"/>
          </a:p>
        </p:txBody>
      </p:sp>
      <p:sp>
        <p:nvSpPr>
          <p:cNvPr id="1952" name="Google Shape;1952;p25"/>
          <p:cNvSpPr txBox="1"/>
          <p:nvPr/>
        </p:nvSpPr>
        <p:spPr>
          <a:xfrm>
            <a:off x="4726150" y="431700"/>
            <a:ext cx="4152600" cy="101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900">
                <a:solidFill>
                  <a:schemeClr val="dk2"/>
                </a:solidFill>
                <a:latin typeface="Bebas Neue"/>
                <a:ea typeface="Bebas Neue"/>
                <a:cs typeface="Bebas Neue"/>
                <a:sym typeface="Bebas Neue"/>
              </a:rPr>
              <a:t>Overall Business Goals: </a:t>
            </a:r>
            <a:endParaRPr i="1" sz="1900">
              <a:solidFill>
                <a:schemeClr val="dk2"/>
              </a:solidFill>
              <a:latin typeface="Bebas Neue"/>
              <a:ea typeface="Bebas Neue"/>
              <a:cs typeface="Bebas Neue"/>
              <a:sym typeface="Bebas Neue"/>
            </a:endParaRPr>
          </a:p>
          <a:p>
            <a:pPr indent="0" lvl="0" marL="0" rtl="0" algn="r">
              <a:spcBef>
                <a:spcPts val="0"/>
              </a:spcBef>
              <a:spcAft>
                <a:spcPts val="0"/>
              </a:spcAft>
              <a:buNone/>
            </a:pPr>
            <a:r>
              <a:rPr i="1" lang="en" sz="1900">
                <a:solidFill>
                  <a:schemeClr val="dk2"/>
                </a:solidFill>
                <a:latin typeface="Bebas Neue"/>
                <a:ea typeface="Bebas Neue"/>
                <a:cs typeface="Bebas Neue"/>
                <a:sym typeface="Bebas Neue"/>
              </a:rPr>
              <a:t>1. Increase user grades by 25% </a:t>
            </a:r>
            <a:endParaRPr i="1" sz="1900">
              <a:solidFill>
                <a:schemeClr val="dk2"/>
              </a:solidFill>
              <a:latin typeface="Bebas Neue"/>
              <a:ea typeface="Bebas Neue"/>
              <a:cs typeface="Bebas Neue"/>
              <a:sym typeface="Bebas Neue"/>
            </a:endParaRPr>
          </a:p>
          <a:p>
            <a:pPr indent="0" lvl="0" marL="0" rtl="0" algn="r">
              <a:spcBef>
                <a:spcPts val="0"/>
              </a:spcBef>
              <a:spcAft>
                <a:spcPts val="0"/>
              </a:spcAft>
              <a:buNone/>
            </a:pPr>
            <a:r>
              <a:rPr i="1" lang="en" sz="1900">
                <a:solidFill>
                  <a:schemeClr val="dk2"/>
                </a:solidFill>
                <a:latin typeface="Bebas Neue"/>
                <a:ea typeface="Bebas Neue"/>
                <a:cs typeface="Bebas Neue"/>
                <a:sym typeface="Bebas Neue"/>
              </a:rPr>
              <a:t>2. Decrease Usage of Paper Flashcards by 90%</a:t>
            </a:r>
            <a:endParaRPr i="1" sz="1900">
              <a:solidFill>
                <a:schemeClr val="dk2"/>
              </a:solidFill>
              <a:latin typeface="Bebas Neue"/>
              <a:ea typeface="Bebas Neue"/>
              <a:cs typeface="Bebas Neue"/>
              <a:sym typeface="Bebas Neue"/>
            </a:endParaRPr>
          </a:p>
          <a:p>
            <a:pPr indent="0" lvl="0" marL="0" rtl="0" algn="r">
              <a:spcBef>
                <a:spcPts val="0"/>
              </a:spcBef>
              <a:spcAft>
                <a:spcPts val="0"/>
              </a:spcAft>
              <a:buNone/>
            </a:pPr>
            <a:r>
              <a:t/>
            </a:r>
            <a:endParaRPr sz="2700">
              <a:solidFill>
                <a:schemeClr val="dk2"/>
              </a:solidFill>
              <a:latin typeface="Bebas Neue"/>
              <a:ea typeface="Bebas Neue"/>
              <a:cs typeface="Bebas Neue"/>
              <a:sym typeface="Bebas Neue"/>
            </a:endParaRPr>
          </a:p>
          <a:p>
            <a:pPr indent="0" lvl="0" marL="0" rtl="0" algn="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6"/>
          <p:cNvSpPr txBox="1"/>
          <p:nvPr>
            <p:ph idx="4294967295" type="title"/>
          </p:nvPr>
        </p:nvSpPr>
        <p:spPr>
          <a:xfrm>
            <a:off x="720000" y="51600"/>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Roadmap </a:t>
            </a:r>
            <a:endParaRPr/>
          </a:p>
        </p:txBody>
      </p:sp>
      <p:pic>
        <p:nvPicPr>
          <p:cNvPr id="1958" name="Google Shape;1958;p26"/>
          <p:cNvPicPr preferRelativeResize="0"/>
          <p:nvPr/>
        </p:nvPicPr>
        <p:blipFill rotWithShape="1">
          <a:blip r:embed="rId3">
            <a:alphaModFix/>
          </a:blip>
          <a:srcRect b="54683" l="5624" r="0" t="0"/>
          <a:stretch/>
        </p:blipFill>
        <p:spPr>
          <a:xfrm>
            <a:off x="331400" y="1019400"/>
            <a:ext cx="8647824" cy="328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7"/>
          <p:cNvSpPr txBox="1"/>
          <p:nvPr>
            <p:ph idx="1" type="subTitle"/>
          </p:nvPr>
        </p:nvSpPr>
        <p:spPr>
          <a:xfrm>
            <a:off x="886200" y="2735875"/>
            <a:ext cx="3084300" cy="14172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Please enjoy the demo of our application!</a:t>
            </a:r>
            <a:endParaRPr/>
          </a:p>
        </p:txBody>
      </p:sp>
      <p:sp>
        <p:nvSpPr>
          <p:cNvPr id="1964" name="Google Shape;1964;p27"/>
          <p:cNvSpPr txBox="1"/>
          <p:nvPr>
            <p:ph type="title"/>
          </p:nvPr>
        </p:nvSpPr>
        <p:spPr>
          <a:xfrm>
            <a:off x="720125" y="1639950"/>
            <a:ext cx="3250500" cy="508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Application Demo</a:t>
            </a:r>
            <a:endParaRPr/>
          </a:p>
        </p:txBody>
      </p:sp>
      <p:grpSp>
        <p:nvGrpSpPr>
          <p:cNvPr id="1965" name="Google Shape;1965;p27"/>
          <p:cNvGrpSpPr/>
          <p:nvPr/>
        </p:nvGrpSpPr>
        <p:grpSpPr>
          <a:xfrm>
            <a:off x="4771380" y="1739156"/>
            <a:ext cx="3409428" cy="2596715"/>
            <a:chOff x="720010" y="1419647"/>
            <a:chExt cx="4021500" cy="3062887"/>
          </a:xfrm>
        </p:grpSpPr>
        <p:sp>
          <p:nvSpPr>
            <p:cNvPr id="1966" name="Google Shape;1966;p27"/>
            <p:cNvSpPr/>
            <p:nvPr/>
          </p:nvSpPr>
          <p:spPr>
            <a:xfrm>
              <a:off x="720010" y="1419647"/>
              <a:ext cx="4021500" cy="2544300"/>
            </a:xfrm>
            <a:prstGeom prst="roundRect">
              <a:avLst>
                <a:gd fmla="val 385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7"/>
            <p:cNvSpPr/>
            <p:nvPr/>
          </p:nvSpPr>
          <p:spPr>
            <a:xfrm>
              <a:off x="747353" y="1447364"/>
              <a:ext cx="3966900" cy="2488800"/>
            </a:xfrm>
            <a:prstGeom prst="roundRect">
              <a:avLst>
                <a:gd fmla="val 3282"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7"/>
            <p:cNvSpPr/>
            <p:nvPr/>
          </p:nvSpPr>
          <p:spPr>
            <a:xfrm>
              <a:off x="858158" y="1548119"/>
              <a:ext cx="3748500" cy="2285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7"/>
            <p:cNvSpPr/>
            <p:nvPr/>
          </p:nvSpPr>
          <p:spPr>
            <a:xfrm>
              <a:off x="20424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chemeClr val="accent2"/>
              </a:solidFill>
              <a:prstDash val="solid"/>
              <a:round/>
              <a:headEnd len="med" w="med" type="none"/>
              <a:tailEnd len="med" w="med" type="none"/>
            </a:ln>
          </p:spPr>
        </p:sp>
        <p:cxnSp>
          <p:nvCxnSpPr>
            <p:cNvPr id="1970" name="Google Shape;1970;p27"/>
            <p:cNvCxnSpPr/>
            <p:nvPr/>
          </p:nvCxnSpPr>
          <p:spPr>
            <a:xfrm>
              <a:off x="2057250" y="4433452"/>
              <a:ext cx="1353300" cy="0"/>
            </a:xfrm>
            <a:prstGeom prst="straightConnector1">
              <a:avLst/>
            </a:prstGeom>
            <a:noFill/>
            <a:ln cap="flat" cmpd="sng" w="19050">
              <a:solidFill>
                <a:schemeClr val="accent2"/>
              </a:solidFill>
              <a:prstDash val="solid"/>
              <a:round/>
              <a:headEnd len="med" w="med" type="none"/>
              <a:tailEnd len="med" w="med" type="none"/>
            </a:ln>
          </p:spPr>
        </p:cxnSp>
      </p:grpSp>
      <p:sp>
        <p:nvSpPr>
          <p:cNvPr id="1971" name="Google Shape;1971;p27"/>
          <p:cNvSpPr/>
          <p:nvPr/>
        </p:nvSpPr>
        <p:spPr>
          <a:xfrm>
            <a:off x="6238553" y="2559563"/>
            <a:ext cx="475092" cy="474001"/>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2" name="Google Shape;1972;p27" title="Demo.mp4">
            <a:hlinkClick r:id="rId3"/>
          </p:cNvPr>
          <p:cNvPicPr preferRelativeResize="0"/>
          <p:nvPr/>
        </p:nvPicPr>
        <p:blipFill>
          <a:blip r:embed="rId4">
            <a:alphaModFix/>
          </a:blip>
          <a:stretch>
            <a:fillRect/>
          </a:stretch>
        </p:blipFill>
        <p:spPr>
          <a:xfrm>
            <a:off x="4813150" y="1794175"/>
            <a:ext cx="3367650" cy="199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28"/>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Future Functionalities</a:t>
            </a:r>
            <a:endParaRPr/>
          </a:p>
        </p:txBody>
      </p:sp>
      <p:sp>
        <p:nvSpPr>
          <p:cNvPr id="1978" name="Google Shape;1978;p28"/>
          <p:cNvSpPr txBox="1"/>
          <p:nvPr>
            <p:ph idx="1" type="subTitle"/>
          </p:nvPr>
        </p:nvSpPr>
        <p:spPr>
          <a:xfrm>
            <a:off x="862800" y="1880800"/>
            <a:ext cx="3125400" cy="1003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Users under the Author role would have the ability to create a new set and select the subject of the  flashcards, which will be made available to Viewers through the Browser and Online Databases</a:t>
            </a:r>
            <a:endParaRPr sz="1300">
              <a:latin typeface="Assistant"/>
              <a:ea typeface="Assistant"/>
              <a:cs typeface="Assistant"/>
              <a:sym typeface="Assistant"/>
            </a:endParaRPr>
          </a:p>
          <a:p>
            <a:pPr indent="0" lvl="0" marL="0" rtl="0" algn="ctr">
              <a:spcBef>
                <a:spcPts val="0"/>
              </a:spcBef>
              <a:spcAft>
                <a:spcPts val="0"/>
              </a:spcAft>
              <a:buNone/>
            </a:pPr>
            <a:r>
              <a:t/>
            </a:r>
            <a:endParaRPr sz="1100"/>
          </a:p>
        </p:txBody>
      </p:sp>
      <p:sp>
        <p:nvSpPr>
          <p:cNvPr id="1979" name="Google Shape;1979;p28"/>
          <p:cNvSpPr txBox="1"/>
          <p:nvPr>
            <p:ph idx="2" type="title"/>
          </p:nvPr>
        </p:nvSpPr>
        <p:spPr>
          <a:xfrm>
            <a:off x="592675" y="1279850"/>
            <a:ext cx="3411000" cy="48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Author  Creates a new flashcard set</a:t>
            </a:r>
            <a:endParaRPr sz="1800"/>
          </a:p>
        </p:txBody>
      </p:sp>
      <p:sp>
        <p:nvSpPr>
          <p:cNvPr id="1980" name="Google Shape;1980;p28"/>
          <p:cNvSpPr txBox="1"/>
          <p:nvPr>
            <p:ph idx="3" type="subTitle"/>
          </p:nvPr>
        </p:nvSpPr>
        <p:spPr>
          <a:xfrm>
            <a:off x="720000" y="3403850"/>
            <a:ext cx="3411000" cy="126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Users under the Viewer role would be able to answer the question prompted, about  the desired deck, in two different ways. One, type in their answer and then reveal if it was correct. Second, selecting the correct multiple choice answer. The results of each question will be recorded</a:t>
            </a:r>
            <a:endParaRPr sz="1300">
              <a:latin typeface="Assistant"/>
              <a:ea typeface="Assistant"/>
              <a:cs typeface="Assistant"/>
              <a:sym typeface="Assistant"/>
            </a:endParaRPr>
          </a:p>
        </p:txBody>
      </p:sp>
      <p:sp>
        <p:nvSpPr>
          <p:cNvPr id="1981" name="Google Shape;1981;p28"/>
          <p:cNvSpPr txBox="1"/>
          <p:nvPr>
            <p:ph idx="4" type="title"/>
          </p:nvPr>
        </p:nvSpPr>
        <p:spPr>
          <a:xfrm>
            <a:off x="1156800" y="2996850"/>
            <a:ext cx="2537400" cy="31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answers question Type</a:t>
            </a:r>
            <a:endParaRPr sz="1800"/>
          </a:p>
        </p:txBody>
      </p:sp>
      <p:sp>
        <p:nvSpPr>
          <p:cNvPr id="1982" name="Google Shape;1982;p28"/>
          <p:cNvSpPr txBox="1"/>
          <p:nvPr>
            <p:ph idx="7" type="subTitle"/>
          </p:nvPr>
        </p:nvSpPr>
        <p:spPr>
          <a:xfrm>
            <a:off x="4734450" y="3313650"/>
            <a:ext cx="3411000" cy="117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The recorded score from the questions, that is stored in the online database, will be revealed to the Viewer, user, once they finish the deck on the Browser. The Viewer will also have the ability to view which questions are correct or incorrect.</a:t>
            </a:r>
            <a:endParaRPr sz="1300">
              <a:latin typeface="Assistant"/>
              <a:ea typeface="Assistant"/>
              <a:cs typeface="Assistant"/>
              <a:sym typeface="Assistant"/>
            </a:endParaRPr>
          </a:p>
        </p:txBody>
      </p:sp>
      <p:sp>
        <p:nvSpPr>
          <p:cNvPr id="1983" name="Google Shape;1983;p28"/>
          <p:cNvSpPr txBox="1"/>
          <p:nvPr>
            <p:ph idx="8" type="title"/>
          </p:nvPr>
        </p:nvSpPr>
        <p:spPr>
          <a:xfrm>
            <a:off x="4893025" y="2996850"/>
            <a:ext cx="2730900" cy="31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Browser reveals Viewer Score</a:t>
            </a:r>
            <a:endParaRPr sz="1800"/>
          </a:p>
        </p:txBody>
      </p:sp>
      <p:sp>
        <p:nvSpPr>
          <p:cNvPr id="1984" name="Google Shape;1984;p28"/>
          <p:cNvSpPr txBox="1"/>
          <p:nvPr>
            <p:ph idx="9" type="subTitle"/>
          </p:nvPr>
        </p:nvSpPr>
        <p:spPr>
          <a:xfrm>
            <a:off x="4811725" y="1740375"/>
            <a:ext cx="3125400" cy="105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Users under the Viewer role would be able to search  for a set of flashcards through multiple subjects based on what’s available through the online Browser and Database</a:t>
            </a:r>
            <a:endParaRPr sz="1300"/>
          </a:p>
        </p:txBody>
      </p:sp>
      <p:sp>
        <p:nvSpPr>
          <p:cNvPr id="1985" name="Google Shape;1985;p28"/>
          <p:cNvSpPr txBox="1"/>
          <p:nvPr>
            <p:ph idx="13" type="title"/>
          </p:nvPr>
        </p:nvSpPr>
        <p:spPr>
          <a:xfrm>
            <a:off x="5148174" y="1365650"/>
            <a:ext cx="2452500" cy="31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studies a shuffled set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29"/>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Future </a:t>
            </a:r>
            <a:r>
              <a:rPr lang="en"/>
              <a:t>Functionalities</a:t>
            </a:r>
            <a:r>
              <a:rPr lang="en"/>
              <a:t> </a:t>
            </a:r>
            <a:r>
              <a:rPr lang="en" sz="2000"/>
              <a:t>(cont.)</a:t>
            </a:r>
            <a:endParaRPr sz="2000"/>
          </a:p>
        </p:txBody>
      </p:sp>
      <p:sp>
        <p:nvSpPr>
          <p:cNvPr id="1991" name="Google Shape;1991;p29"/>
          <p:cNvSpPr txBox="1"/>
          <p:nvPr>
            <p:ph idx="1" type="subTitle"/>
          </p:nvPr>
        </p:nvSpPr>
        <p:spPr>
          <a:xfrm>
            <a:off x="565350" y="2417400"/>
            <a:ext cx="2475600" cy="1701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User, in the Viewer role, will have the ability to search for their desired set by name, created by Author. The database will populate the sets the apply then display them on the Browser to the Viewer </a:t>
            </a:r>
            <a:endParaRPr sz="1300">
              <a:latin typeface="Assistant"/>
              <a:ea typeface="Assistant"/>
              <a:cs typeface="Assistant"/>
              <a:sym typeface="Assistant"/>
            </a:endParaRPr>
          </a:p>
        </p:txBody>
      </p:sp>
      <p:sp>
        <p:nvSpPr>
          <p:cNvPr id="1992" name="Google Shape;1992;p29"/>
          <p:cNvSpPr txBox="1"/>
          <p:nvPr>
            <p:ph idx="2" type="title"/>
          </p:nvPr>
        </p:nvSpPr>
        <p:spPr>
          <a:xfrm>
            <a:off x="642650" y="1682800"/>
            <a:ext cx="2166300" cy="64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searches by Flashcard Set Name</a:t>
            </a:r>
            <a:endParaRPr sz="1800"/>
          </a:p>
        </p:txBody>
      </p:sp>
      <p:sp>
        <p:nvSpPr>
          <p:cNvPr id="1993" name="Google Shape;1993;p29"/>
          <p:cNvSpPr txBox="1"/>
          <p:nvPr>
            <p:ph idx="5" type="subTitle"/>
          </p:nvPr>
        </p:nvSpPr>
        <p:spPr>
          <a:xfrm>
            <a:off x="3494625" y="2628150"/>
            <a:ext cx="2309400" cy="1280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User, under the Viewer role, can apply multiple search filters simultaneously to find their desired set. </a:t>
            </a:r>
            <a:endParaRPr sz="1300">
              <a:latin typeface="Assistant"/>
              <a:ea typeface="Assistant"/>
              <a:cs typeface="Assistant"/>
              <a:sym typeface="Assistant"/>
            </a:endParaRPr>
          </a:p>
        </p:txBody>
      </p:sp>
      <p:sp>
        <p:nvSpPr>
          <p:cNvPr id="1994" name="Google Shape;1994;p29"/>
          <p:cNvSpPr txBox="1"/>
          <p:nvPr>
            <p:ph idx="6" type="title"/>
          </p:nvPr>
        </p:nvSpPr>
        <p:spPr>
          <a:xfrm>
            <a:off x="3417300" y="1682800"/>
            <a:ext cx="2309400" cy="64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selects more than type of Filter when Searching for set</a:t>
            </a:r>
            <a:endParaRPr sz="1800"/>
          </a:p>
        </p:txBody>
      </p:sp>
      <p:sp>
        <p:nvSpPr>
          <p:cNvPr id="1995" name="Google Shape;1995;p29"/>
          <p:cNvSpPr txBox="1"/>
          <p:nvPr>
            <p:ph idx="9" type="subTitle"/>
          </p:nvPr>
        </p:nvSpPr>
        <p:spPr>
          <a:xfrm>
            <a:off x="6257700" y="2628150"/>
            <a:ext cx="2309400" cy="186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latin typeface="Assistant"/>
                <a:ea typeface="Assistant"/>
                <a:cs typeface="Assistant"/>
                <a:sym typeface="Assistant"/>
              </a:rPr>
              <a:t>The Flashcard application would allow 2 or more users, in the Viewer role, to study the same set simultaneously in a partner mode. This would allow multiple users to study together and improve their knowledge on the subject or information</a:t>
            </a:r>
            <a:endParaRPr sz="1300">
              <a:latin typeface="Assistant"/>
              <a:ea typeface="Assistant"/>
              <a:cs typeface="Assistant"/>
              <a:sym typeface="Assistant"/>
            </a:endParaRPr>
          </a:p>
        </p:txBody>
      </p:sp>
      <p:sp>
        <p:nvSpPr>
          <p:cNvPr id="1996" name="Google Shape;1996;p29"/>
          <p:cNvSpPr txBox="1"/>
          <p:nvPr>
            <p:ph idx="13" type="title"/>
          </p:nvPr>
        </p:nvSpPr>
        <p:spPr>
          <a:xfrm>
            <a:off x="6526200" y="1682800"/>
            <a:ext cx="1772400" cy="64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800"/>
              <a:t>Viewer can study with a partner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30"/>
          <p:cNvSpPr txBox="1"/>
          <p:nvPr>
            <p:ph type="title"/>
          </p:nvPr>
        </p:nvSpPr>
        <p:spPr>
          <a:xfrm>
            <a:off x="720000" y="793800"/>
            <a:ext cx="7704000" cy="89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2002" name="Google Shape;2002;p30"/>
          <p:cNvSpPr txBox="1"/>
          <p:nvPr>
            <p:ph idx="1" type="subTitle"/>
          </p:nvPr>
        </p:nvSpPr>
        <p:spPr>
          <a:xfrm>
            <a:off x="3488850" y="1978325"/>
            <a:ext cx="2166300" cy="158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a:t>
            </a:r>
            <a:r>
              <a:rPr lang="en"/>
              <a:t>ny questions?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Visit our website @ </a:t>
            </a:r>
            <a:r>
              <a:rPr lang="en" u="sng">
                <a:solidFill>
                  <a:schemeClr val="hlink"/>
                </a:solidFill>
                <a:hlinkClick r:id="rId3"/>
              </a:rPr>
              <a:t>https://brice2021.github.io/Flashcards/</a:t>
            </a:r>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